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Газовый и ионный состав среды, почва, рельеф, климатические факторы
</a:t>
            </a:r>
            <a:endParaRPr lang="en-US" sz="199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взаимосвязь среды, климата и почв для понимания экосистем и их изменений.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природных факторов в формировании среды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Газовый и ионный состав воздуха формируется под влиянием процессов природы и человеческой деятельности. Почвы и рельеф создавались миллионы лет, а климат определяет распределение жизни и адаптацию организмов.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атмосферы и их функции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— главный компонент атмосферы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составляет около 78% воздуха и выполняет роль инертного газа, обеспечивая стабильность атмосферы и участвуя в биохимических циклах.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— жизненно важный газ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20,95% атмосферы приходится на кислород. Он поддерживает дыхание живых организмов и процессы горения, влияя на биоэнергетику экосистем.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Следовые газы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Аргон, углекислый газ, неон, метан и озон присутствуют в малых концентрациях. CO2 важен для фотосинтеза, но антропогенный рост его уровня влияет на климат.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изменения и городская среда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CO2 в мегаполисах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концентрация углекислого газа достигает 500–600 ppm из-за транспорта и промышленности. Это влияет на качество воздуха и здоровье населения.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загрязнители атмосферы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Повышенный уровень оксидов азота, угарного газа и озона наблюдается в промышленных зонах, влияя на экологическую обстановку и вызывая смоги.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ионного состава воздуха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присутствуют лёгкие и тяжёлые аэроионы, которые оказывают влияние на обмен веществ у живых организмов и их нервную систему.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отрицательных ионов наблюдается в природных зонах у водоёмов и лесов — до 3000 ионов на кубический сантиметр воздуха.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и помещениях концентрация ионов снижается, что отражается на общем самочувствии и физиологической активности человека.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содержания аэроионов в разных ландшафтах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отрицательных ионов на природе улучшает самочувствие и способствует биоразнообразию.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воздуха и содержание ионов значительно выше вне городской среды, что важно для здоровья.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мониторинг РФ,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загрязнений на окружающую среду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сернистых и азотных соединений приводят к закислению осадков и повреждению лесов в европейской части России.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и промышленные загрязнители ухудшают качество воздуха, повышая концентрации вредных газов и частиц.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смога и вторичных веществ, таких как озон в приземном слое, усугубляет экологическую ситуацию в городах.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газовом и ионном составе влияют на здоровье человека и баланс природных экосистем.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газового состава природных вод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Растворённый кислород в пресных водоёмах колеблется от 6 до 14 мг/л, обеспечивая условия для разнообразия водных организмов.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углекислого газа варьируется между 1,5 и 10 мг/л, участвуя в биохимических процессах и влияя на pH среды.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снижает содержание кислорода, что приводит к ухудшению состояния водных экосистем и массовой гибели организмов.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46588"/>
            <a:ext cx="4208700" cy="1052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Ионный состав пресных и морских вод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ионов и минерализации в пресных и морских водах выявляет существенные различия.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вода значительно солонее пресной, что сказывается на составе ионов и экосистемах.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Минэкологии РФ, 2022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в атмосферных осадках и влияние на природу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осадки содержат катионы и анионы, включая кальций, магний, сульфаты и нитраты.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Кислотные дожди вызывают вымывание питательных веществ из почв, отрицательно влияя на растительность.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ионов зависит от загрязнённости атмосферы и особенностей циркуляции воздушных масс.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регионы демонстрируют повышенные уровни сульфатов и нитратов, ухудшая экологическое состояние.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Газовый и ионный состав почвы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воздух состоит преимущественно из азота (около 78%), кислорода (около 20%) и углекислого газа (до 2%), при этом состав меняется в зависимости от степени аэрации и активности микроорганизмов.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Ионный состав почвы представлен в основном катионами кальция, калия, магния и натрия, а также анионами, содержащими фосфор и серу, которые играют ключевую роль в питании растений.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частицы и органические вещества влияют на удержание ионов в почве, обеспечивая её плодородие и поддерживая жизнедеятельность почвенных биоцинозов.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свойства почвы: физические и химические аспекты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состоит из трёх фаз: твердая (60–75%), жидкая (15–35%) и газовая (5–20%), причём каждая из них определяет её комплексные физико-химические свойства.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 важна структура почвы и её порозность, которые влияют на водоёмкость и содержание воздуха, необходимые для корней растений и микроорганизмов.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почвы (pH) варьируется, где слабокислый или нейтральный уровень стимулирует оптимальное усвоение питательных веществ и биоактивность.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гумуса — основного органического компонента — напрямую отражает плодородие: в чернозёмных почвах он достигает до 12%, обеспечивая высокий потенциал урожайности.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2143"/>
            <a:ext cx="4397700" cy="9877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2575718"/>
            <a:ext cx="4397700" cy="9877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3925" y="3758045"/>
            <a:ext cx="4397700" cy="99205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почв, региональные различия и их свойства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750" y="1584123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почвы: особенности структуры и водопроницаемости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почвы содержат 20–30% глины, обладают высокой пористостью и хорошей водопроницаемостью, но имеют низкую способность удерживать питательные вещества. Такие почвы распространены в засушливых регионах и требуют особого ухода при земельных работах.
</a:t>
            </a:r>
            <a:endParaRPr lang="en-US" sz="780" dirty="0"/>
          </a:p>
        </p:txBody>
      </p:sp>
      <p:sp>
        <p:nvSpPr>
          <p:cNvPr id="13" name="Text 3"/>
          <p:cNvSpPr txBox="1"/>
          <p:nvPr/>
        </p:nvSpPr>
        <p:spPr>
          <a:xfrm>
            <a:off x="565150" y="2765526"/>
            <a:ext cx="3208800" cy="5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Центральной России и Кубани: плодородие и биология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3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характеризуются высоким содержанием гумуса и нейтральным pH, что обеспечивает высокое плодородие. Эти почвы поддерживают интенсивное сельское хозяйство региона и играют ключевую роль в биоразнообразии.
</a:t>
            </a:r>
            <a:endParaRPr lang="en-US" sz="768" dirty="0"/>
          </a:p>
        </p:txBody>
      </p:sp>
      <p:sp>
        <p:nvSpPr>
          <p:cNvPr id="14" name="Text 4"/>
          <p:cNvSpPr txBox="1"/>
          <p:nvPr/>
        </p:nvSpPr>
        <p:spPr>
          <a:xfrm>
            <a:off x="565150" y="3944776"/>
            <a:ext cx="3208800" cy="6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Подзолистые почвы таёжных лесов: экологическая специфика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Подзолистые почвы слабоокультурены и отличаются кислой реакцией и низким содержанием гумуса. Они преобладают в холодных влажных зонах, влияя на тип растительности, где доминируют хвойные леса и мхи.
</a:t>
            </a:r>
            <a:endParaRPr lang="en-US" sz="82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как фактор формирования почв и микроклимата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рельефа, такие как наклон и ориентация склонов, определяют локальные микроклиматические условия: южные склоны нагреваются интенсивнее, способствуя различиям в растительности и почвенных процессах.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рельефа влияют на перемещение воды и эрозионные процессы, контролируя распределение питательных веществ и формирование почвенного покрова в различных ландшафтах.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факторы: компоненты и их динамика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 в России варьируется от –10°C зимой до +20°C летом, что обусловливает сезонные изменения биологических процессов и адаптацию экосистем.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воздуха зависит от географического положения и сезона, напрямую влияя на доступность воды для организмов и испарение с поверхности почвы.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факторы — осадки, атмосферное давление, скорость и направление ветра — формируют ежедневные погодные условия и определяют климатические особенности регионов.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факторы и их долгосрочное воздействие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965243" y="1914161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Среднегодовая температура и количество осадков задают условия обитания для флоры и фауны, выступая основными детерминантами природных зон.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1165593" y="2712425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безморозного периода влияет на вегетационный сезон и биологические циклы растений и животных в различных регионах России.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365703" y="35010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облачность регулирует уровень солнечной радиации и тепловой режим, что сказывается на микроклимате и продуктивности экосистем.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1572553" y="4290258"/>
            <a:ext cx="52158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климатические изменения влияют на биогеохимические процессы, распределение видов и динамику миграции веществ в природе.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и взаимосвязь факторов среды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газового и ионного состава, почвенных характеристик и рельефа формирует уникальные экосистемы с характерным биоразнообразием и адаптивными стратегиями организма.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степных регионах преобладают каштановые почвы с низким содержанием гумуса, где засухоустойчивый климат способствует развитию специализированной растительности.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зоны с подзолистыми почвами и умеренной влажностью создают условия для мхов и лишайников, играющих важную роль в экосистемной стабильности.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изменения среды: причины и последствия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Интенсивные выбросы парниковых газов, таких как CO2 и CH4, способствуют глобальному потеплению, что ведёт к экстремальным климатическим явлениям и нарушению природных циклов.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Нерациональное землепользование вызывает деградацию почв, включая эрозию и засоление, а добыча полезных ископаемых и урбанизация меняют рельеф, нарушая природные процессы.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 правильного понимания состава и структуры природной среды для эффективного управления ресурсами и сохранения биоразнообразия.
</a:t>
            </a:r>
            <a:endParaRPr lang="en-US" sz="194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70% успеха в сельском хозяйстве и экологическом мониторинге обусловлены анализом газового и ионного состава среды, почвы и климатических факторов.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экологии РФ, 2023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комплексного подхода к изучению среды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анализ газового и ионного состава, почвы, рельефа и климатических показателей обеспечивает понимание экологических процессов и помогает эффективно решать задачи устойчивого развития и сохранения природы.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2026-05-10T07:43:52Z</dcterms:created>
  <dcterms:modified xsi:type="dcterms:W3CDTF">2026-05-10T07:43:52Z</dcterms:modified>
</cp:coreProperties>
</file>