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плоскости и лист Мёбиуса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поверхность сохраняет стороны и направление обхода?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ориентация и зачем она нужна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помогает в геометрии, черчении и навигации: она показывает, как отличать левое и правое направление. На примере листа Мёбиуса видно, что внешне похожие фигуры могут иметь разные свойства при обходе и разрезании.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ориентация плоскости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657775" y="1311375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можно договориться, какой поворот считать положительным: по часовой стрелке или против неё. Такая договорённость позволяет одинаково описывать фигуры, углы и движение в одной системе координат.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57775" y="2494054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нужна, чтобы не путать левую и правую сторону объекта или рисунка. Если направление сохраняется при перемещении, можно последовательно сравнивать положения точек и сторон без противоречий.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57775" y="3676746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плоскость ориентируема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обычной плоскости выбранная сторона не меняется сама по себе при переходе из одной точки в другую. Поэтому плоскость относят к ориентируемым поверхностям: у неё можно согласовать одно и то же направление.
</a:t>
            </a:r>
            <a:endParaRPr lang="en-US" sz="11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Ориентируемые и неориентируемые поверхности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поверхность ориентируема, то при движении по ней можно сохранить выбранную сторону и правило обхода. Это удобно для точного описания фигур, маршрутов и поворотов.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Ориентируемая поверхность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неориентируемой поверхности после обхода замкнутого пути направление как будто меняется на противоположное. Поэтому на ней нельзя надёжно выделить две постоянные стороны.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Неориентируемая поверхность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поверхностям относят плоскость и сферу. У них можно последовательно сохранять выбранное направление, не сталкиваясь с неожиданной сменой стороны.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ориентируемых поверхностей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 — самый известный пример неориентируемой поверхности. На нём привычное разделение на две стороны не работает, хотя фигура выглядит очень простой.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неориентируемой поверхности
</a:t>
            </a:r>
            <a:endParaRPr lang="en-US" sz="9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ориентируема ли поверхность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основана на сравнении выбранной стороны до и после замкнутого обхода.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лист Мёбиуса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Склейка с полуоборотом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получают из бумажной полоски: один конец поворачивают на 180 градусов и соединяют с другим. Именно этот полуоборот меняет свойства фигуры.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непрерывная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склейки поверхность становится единой: если вести по ней линию без отрыва, можно пройти всю модель целиком. Разделить её на две независимые стороны уже нельзя.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край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готовой модели не два края, как у обычной ленты, а один замкнутый край. Это хорошо видно на наглядной бумажной модели, которую можно держать в руках.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плоскости и листа Мёбиуса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внешне простая фигура может иметь совсем разные свойства.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появляется после полуоборота при склейке: именно он делает лист Мёбиуса неориентируемым.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элементы топологии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листа Мёбиуса одна сторона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Полуоборот при склейке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полоску поворачивают на 180 градусов, её условные верхняя и нижняя части соединяются друг с другом. Из-за этого привычная граница между сторонами исчезает.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1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склейки получается одна цельная поверхность без разрыва. Если двигаться по ней, не поднимая карандаш, можно перейти туда, где в обычной ленте была бы другая сторона.
</a:t>
            </a:r>
            <a:endParaRPr lang="en-US" sz="1087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линией по центру
</a:t>
            </a:r>
            <a:pPr algn="l" indent="0" marL="0">
              <a:lnSpc>
                <a:spcPct val="115000"/>
              </a:lnSpc>
              <a:buNone/>
            </a:pPr>
            <a:r>
              <a:rPr lang="en-US" sz="53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линия, проведённая по модели, не обрывается и возвращается в начало. Она показывает, что поверхность охватывается целиком, а не делится на две части.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сторонах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результат означает, что у листа Мёбиуса нет двух независимых сторон. То, что кажется разными сторонами, на самом деле является одной непрерывной поверхностью.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обычной ленты и листа Мёбиуса по ключевым свойствам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число сторон и краёв, но и то, как поверхность ведёт себя при обходе без отрыва.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полоска бумаги даёт разные свойства после полуоборота: меняется не форма, а топологическое устройство.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элементы топологии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5029" y="1367261"/>
            <a:ext cx="278775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289349"/>
            <a:ext cx="350400" cy="35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12373"/>
            <a:ext cx="350400" cy="35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модель листа Мёбиуса на уроке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полоска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длинную полоску бумаги одинаковой ширины. На ней удобно отмечать середину, край и направление движения, чтобы потом сравнивать обычную ленту и модель Мёбиуса.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склейке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Ножницами можно аккуратно подровнять полоску, чтобы края совпали ровно. Это помогает получить понятную модель без перекоса и облегчает наблюдение за её свойствами.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конец полоски поверните на пол-оборота, то есть на 180 градусов. Именно этот шаг делает будущую модель необычной и отличает её от обычного кольца.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склейки можно провести линию по центру, проследить один край и проверить, меняется ли сторона при обходе. Так модель наглядно показывает неориентируемость.
</a:t>
            </a:r>
            <a:endParaRPr lang="en-US" sz="9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Разрезание листа Мёбиуса вдоль центральной линии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опыт: наблюдение за изменением формы при разрезании по центральной линии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 карандашной линией на поверхности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657775" y="1311375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ставят в любой точке центральной линии и ведут его без отрыва. На листе Мёбиуса путь постепенно охватывает всю поверхность, не встречая границы между двумя сторонами.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57775" y="2494054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исходную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линия делает полный обход, она возвращается туда, где началась. Это показывает, что движение по поверхности не разделяет её на отдельные области, как на обычной ленте.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57775" y="3676746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об одной 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неориентируемой поверхности нельзя уверенно выделить устойчивую «другую» сторону. Линия наглядно доказывает, что лист Мёбиуса является единой непрерывной поверхностью с одним краем.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листа Мёбиуса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 год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Мёбиус и Иоганн Бенедикт Листинг описали необычную поверхность, ставшую классическим примером неориентируемости.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топологии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пример быстро вошёл в топологию, потому что наглядно показал, как способ склейки меняет свойства фигуры.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лист Мёбиуса используют как удобный опытный объект для изучения ориентации, одного края и непрерывной поверхности.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12469"/>
            <a:ext cx="357600" cy="31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3008" y="1787915"/>
            <a:ext cx="357600" cy="35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333" y="1787915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787915"/>
            <a:ext cx="357600" cy="35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 повседневных и учебных задачах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помогает читать карты, выбирать направление движения и понимать, где находится левый или правый поворот на схеме или местности.
</a:t>
            </a:r>
            <a:endParaRPr lang="en-US" sz="1088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важно точно соблюдать направление линий, поворотов и расположение деталей, чтобы изображение оставалось понятным и однозначным.
</a:t>
            </a:r>
            <a:endParaRPr lang="en-US" sz="1088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 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фигур ориентация нужна, чтобы различать поворот, отражение и расположение частей относительно оси, центра или другой точки.
</a:t>
            </a:r>
            <a:endParaRPr lang="en-US" sz="1088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координатных системах и при работе с деталями ориентация позволяет точно задавать положение объекта, его поворот и взаимное расположение элементов.
</a:t>
            </a:r>
            <a:endParaRPr lang="en-US" sz="10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лист Мёбиуса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полезен не только в математике: он помогает объяснять свойства поверхностей и часто используется как выразительный образ в разных областях.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простая фигура связывает математику, технику и визуальную культуру.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 топологии и занимательной математике
</a:t>
            </a:r>
            <a:endParaRPr lang="en-US" sz="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поверхности являются ориентируемыми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один признак: сохраняется ли ориентация при движении по поверхности. Это удобно для сравнения трёх известных примеров.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 сфера ведут себя одинаково в этом признаке, а лист Мёбиуса отличается резко, поэтому его удобно использовать как контрпример.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топологии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листа Мёбиуса с более сложными поверхностями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8065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более сложная неориентируемая поверхность, у которой нет привычного разделения на внутреннюю и внешнюю стороны. Она расширяет идею, впервые заметную на листе Мёбиуса.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6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Клейна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68148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пример неориентируемой поверхности. В ней тоже нарушается обычное представление о сторонах и направлении, поэтому она помогает углубить понимание ориентации.
</a:t>
            </a:r>
            <a:endParaRPr lang="en-US" sz="1102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413050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Проективная плоскость
</a:t>
            </a:r>
            <a:endParaRPr lang="en-US" sz="1202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90492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 — самый наглядный вход в топологию. На его примере легче понять, что свойства поверхности зависят не только от формы, но и от способа соединения частей.
</a:t>
            </a:r>
            <a:endParaRPr lang="en-US" sz="1102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3636489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 Мёбиуса удивляет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полоска — необычный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нами обычная бумажная лента, которая ничем не выделяется среди других. Но если склеить её концы после полуоборота, получается поверхность с совсем другими свойствами. Именно в этом скрыт главный сюрприз листа Мёбиуса.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непрерывная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такой модели можно вести линию, не отрывая карандаш, и пройти всю поверхность целиком. Разделить её на две привычные стороны уже не получится, хотя разрыва нет и края соединены аккуратно.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полоски — два разных мира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обычную ленту и ленту с полуоборотом, видно, что исходный материал один и тот же. Разница появляется только из-за способа склейки, а именно он меняет число сторон, краёв и ориентацию.
</a:t>
            </a:r>
            <a:endParaRPr lang="en-US" sz="10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993349"/>
            <a:ext cx="4491900" cy="18165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 листе Мёбиуса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сведение основных признаков помогает быстро запомнить свойства этой поверхности.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прост по виду, но имеет необычные топологические свойства. Именно поэтому его используют как самый известный пример неориентируемой поверхности.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 теме «Ориентация плоскости. Лист Мёбиуса»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сохраняет ориентацию, а лист Мёбиуса её нарушает. Этот пример показывает, что в геометрии важны не только размеры, но и скрытые свойства поверхности, заметные при движении и разрезании.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2026-06-03T13:07:28Z</dcterms:created>
  <dcterms:modified xsi:type="dcterms:W3CDTF">2026-06-03T13:07:28Z</dcterms:modified>
</cp:coreProperties>
</file>