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 искушение в литературе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ложь и соблазн проверяют совесть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обман и искушение важно изучать в литературе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быстро раскрывают характер героя: его страхи, желания, слабости и способность делать нравственный выбор.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обман в художественном произведении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— это сознательное искажение правды ради выгоды, спасения, страха или самооправдания героя.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бывает разным: словами, умолчанием, притворством или созданием ложного впечатления о себе и своих намерениях.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обман запускает цепочку событий, приводит к конфликту, разоблачению и нравственной оценке поступка.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64451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литературные герои прибегают к обману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наказания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лжёт, когда боится последствий и пытается избежать ответственности за сказанное или сделанное.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сохранить репутацию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персонаж скрывает правду, чтобы не выглядеть слабым, виноватым или смешным в глазах других.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становится способом получить преимущество, добыть желаемое или воспользоваться чужим доверием.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Самооправдание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убеждает себя, что поступает правильно, хотя на самом деле просто ищет удобный выход.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чужого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осуждения и желание понравиться окружающим нередко толкают персонажа на ложь и притворство.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обмана в литературе и их художественная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формы обмана и то, к чему они приводят в сюжете.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форма обмана разрушает доверие и усиливает конфликт, а автор показывает нравственную цену выбора.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произведениям русской и зарубежной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в повседневных ситуациях героев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семейной жизни персонажи часто сталкиваются с обычной ложью: невыполненным обещанием, притворным согласием или скрытой оценкой поступка. Именно такие мелкие эпизоды показывают, как быстро меняются отношения.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Фальшивое письмо, подмена намерений или недоговорённость создают напряжение даже в обычном разговоре. Литература убеждает: маленькая ложь редко остаётся незаметной и почти всегда оставляет след в доверии.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ложь меняет отношения и сюжет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с каждым новым обманом герою становится труднее сохранять спокойствие и уважение окружающих.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продолжается ложь, тем сильнее разрушаются доверие и внутреннее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типичным сюжетным ситуациям в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искушение в литературе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Искушение — это соблазн выбрать лёгкий, приятный или выгодный путь, даже если он ведёт к ошибке и нарушает нравственные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богатством, властью, славой, местью, любовью или желанием избежать труда и ответственности за решение.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этот мотив, чтобы показать момент испытания, когда герой стоит между удобством и совестью.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00282"/>
            <a:ext cx="249618" cy="2496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16082"/>
            <a:ext cx="249618" cy="221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457" y="2701724"/>
            <a:ext cx="222624" cy="2544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06052"/>
            <a:ext cx="249618" cy="24961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32937"/>
            <a:ext cx="249618" cy="1996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искушения чаще всего встречаются в произведениях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привлекает обещание лёгкой прибыли, хотя ради неё приходится нарушать честные правила и терять внутреннюю свободу.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хочет командовать другими и быстро добиваться своего, даже если это делает его жестоким или несправедливым.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без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Соблазн получить результат сразу особенно силён, когда герой не хочет ждать, учиться и прилагать усилия.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запрета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Искушение проверить границы разрешённого часто подталкивает персонажа к опасному поступку и ошибочному выбору.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Предательство ради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удобства или личной пользы герой может отказаться от дружбы, долга и собственных моральных принципов.
</a:t>
            </a:r>
            <a:endParaRPr lang="en-US" sz="7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нравственный выбор героя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движения от соблазна к поступку и его последствиям в литературном сюжете.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соблазн способен запустить цепочку ошибок.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литературных сюжетов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лёгкий и выгодный выбор может изменить отношения героя с другими и привести к серьёзным последствиям.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группы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быть отвергнутым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соглашается на ложь или слабый поступок, потому что боится насмешки и осуждения. Ему кажется, что так он сохранит уважение окружающих.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не выделяться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может подталкивать к неверному решению словами, примером или молчаливым ожиданием. В итоге персонаж выбирает не совесть, а удобство и признание группы.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устоять перед искушением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не только характер, но и привычка думать о последствиях прежде, чем действовать.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опоры связаны с честностью и ответственностью; они помогают остановиться раньше, чем соблазн превращается в поступок.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литературных произведений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и поступки, связанные с честным выбором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честная реакция героя меняет ситуацию и укрепляет его нравственный облик.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 обычно требует смелости, но именно он сохраняет достоинство героя и помогает исправить последствия ошибки.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литературных произведений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обмана и уступки соблазну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обман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скрывает правду или искажает её, надеясь быстро решить проблему и избежать неприятного разговора.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неправда замечается, и отношения с другими людьми становятся напряжёнными, осторожными и холодными.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выгодный образ, персонаж вынужден лгать дальше, и одна ошибка тянет за собой следующую.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выбор был удобным, но затем герой сталкивается с виной, конфликтом и нравственным ущербом.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как признак силы характера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герой не делает вид, что ничего не случилось: он признаёт свою ошибку и не перекладывает вину на других. Это показывает зрелость и внутреннюю собранность.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вызывает уважение, потому что она требует смелости и ответственности. Герой становится убедительным, когда выбирает правду вместо оправданий и не прячет слабость за красивыми словами.
</a:t>
            </a:r>
            <a:endParaRPr lang="en-US" sz="1092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старается исправить поступок, даже если это неудобно или страшно. В литературе именно действие после признания часто становится настоящей проверкой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герою в момент искушения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нравственного выбора в литературном эпизоде.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честного выбора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ошибку и не прятаться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понимает, что ошибка уже случилась, и решается сказать правду. Он не ищет красивых оправданий, а честно отвечает за свой поступок. Такой момент особенно важен для сюжета, потому что показывает переход от страха к зрелости.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то, что взял неправильно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может сначала поддаться соблазну и взять чужое, но потом осознаёт несправедливость своего действия. Он возвращает вещь или отказывается от незаслуженной выгоды, показывая, что совесть оказалась сильнее желания получить лишнее.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другого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честный выбор связан не только с собой, но и с помощью тому, кого могут обвинить несправедливо. Герой говорит правду, хотя это трудно и не всегда безопасно, и тем самым сохраняет достоинство и справедливость.
</a:t>
            </a:r>
            <a:endParaRPr lang="en-US" sz="10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честность важнее краткой выгоды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поступок не всегда приносит быстрый успех, но он защищает героя от новых лжи и страха разоблачения.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честность укрепляет отношения и характер, а краткая выгода не заменяет долгого доверия.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литературных произведений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 искушение: выбор, который виден в поступке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учит, что обман и соблазн проверяют человека сильнее всего. Когда герой выбирает правду, он сохраняет достоинство, доверие и внутреннюю опору, даже если путь к этому труден.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2026-05-22T19:48:34Z</dcterms:created>
  <dcterms:modified xsi:type="dcterms:W3CDTF">2026-05-22T19:48:34Z</dcterms:modified>
</cp:coreProperties>
</file>