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0494" y="0"/>
            <a:ext cx="3522761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This, that, these, those: четыре слова для указания предметов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слова помогут точно показать, что рядом, а что далеко.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указательные слова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стоят перед существительным и сразу уточняют, о чём идёт речь. С ними фразы становятся короче, понятнее и удобнее для разговоров о вещах вокруг нас.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this помогает назвать один близкий предмет без лишних слов и путаницы.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всегда выбирают, когда предмет только один.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That: один предмет далеко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9070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70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употребляется, когда предмет только один. Оно показывает, что говорящий указывает не на ближайшую вещь, а на ту, которая находится дальше.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2999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999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that house, that ball или that chair. Такие примеры легко представить в классе, во дворе или на картинке, где предмет виден, но не находится рядом.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099550" y="3277600"/>
            <a:ext cx="25398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на расстоянии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9550" y="3531325"/>
            <a:ext cx="25398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that помогает быстро отличить далёкий предмет от близкого. Оно особенно полезно, когда нужно сразу понять, на что именно указывает говорящий.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These: несколько предметов рядом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выбирают тогда, когда предметов несколько. Это множественная форма, поэтому она сразу показывает не один предмет, а целую небольшую группу рядом с говорящим.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число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these связано со словом this. Если this говорит об одном предмете, то these помогает назвать несколько предметов, которые находятся близко и хорошо видны.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this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these books, these apples или these pens. Такие фразы легко запомнить, потому что они описывают знакомые вещи, лежащие прямо перед глазами.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335" y="1453800"/>
            <a:ext cx="3977279" cy="3069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Those: несколько предметов далеко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предметов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Those употребляется, когда предметов несколько. Это слово сразу показывает, что речь идёт о группе, которая находится не рядом, а на расстоянии.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фразы those houses, those children или those stars. Они помогают говорить о предметах, которые видны, но находятся дальше, чем вещи рядом с говорящим.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that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Those связано со словом that, как пара для множественного числа. Если that говорит об одном далёком предмете, то those помогает назвать несколько таких предметов.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указательного слова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порядок: число предметов, затем расстояние, затем нужное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9205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816495"/>
            <a:ext cx="658030" cy="58491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и these: всё, что рядом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показать рукой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слова подходят для предметов, которые находятся близко и их легко показать рукой или увидеть прямо перед собой, например книгу, пенал или игрушку.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или несколько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употребляется с одним предметом: this bag. These употребляется с несколькими: these bags. Разница становится понятной сразу, без длинного объяснения.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часто говорят this desk, this pen, these books. Такие примеры помогают быстро привыкнуть к словам и уверенно использовать их в коротких фразах.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2439509"/>
            <a:ext cx="456858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9331" y="2439509"/>
            <a:ext cx="399751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2464890"/>
            <a:ext cx="456858" cy="4060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и those: всё, что дальше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и those показывают, что предмет находится дальше. Это удобно, когда нужно указать на вещь на другой стороне класса, во дворе или на рисунке.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или несколько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употребляется с одним предметом: that tree. Those употребляется с несколькими: those trees. Сразу видно и число, и расстояние до предмета.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сравнивать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полезны, когда рядом есть несколько разных вещей. Они помогают не перепутать близкие предметы с теми, которые видны, но стоят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числа и слова помогает не путать this с these и that с those, а значит, легче строить правильные фразы.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темы есть две пары: одна для одного предмета и одна для нескольких.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класса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 ближайшая парта — можно почти дотронуться рукой. По-английски скажут: this desk. Такое слово удобно, когда предмет стоит совсем рядом и его легко показать, не вставая со стула.
</a:t>
            </a:r>
            <a:endParaRPr lang="en-US" sz="106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на расстоянии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у стены, окна на другой стороне класса и корзина в углу уже дальше. Для них подходят that, those: that door, those windows. Так сразу видно, что вещь не рядом.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вещей возле парты
</a:t>
            </a:r>
            <a:pPr algn="ctr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лежат карандаши, тетради и ластик. Если предметов несколько и они близко, говорят these crayons, these notebooks. Слово these помогает быстро показать маленькую группу знакомых вещей.
</a:t>
            </a:r>
            <a:endParaRPr lang="en-US" sz="10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this, that, these, those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узнать название одного предмета, задают вопросы What is this? или What is that? В ответе обычно звучит короткая фраза: This is a cat. That is a ball.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про один предмет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такие вопросы не нужно говорить длинно. Достаточно одной короткой фразы с this, that, these или those. Ученику легко запомнить: вопрос задаёт форму, а ответ её повторяет.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без лишних слов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быстро проверить два признака: один предмет или много и рядом он или далеко. Это делает речь понятной и аккуратной даже в очень коротком диалоге.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число, потом расстояние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предметов несколько, используют вопросы What are these? и What are those? Такие формы сразу подсказывают число. Ответы тоже простые: These are books. Those are birds.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про несколько предметов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в английском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1989863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об одном предмете, в ответе обычно стоит is: This is my pen. That is your bag. Форма is показывает, что предмет только один.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989863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 — is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57175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предметов несколько, нужен глагол are: These are my pens. Those are our books. Эта форма помогает согласовать ответ с числом предметов и не сделать смешную ошибку.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57175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 — are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единственное и множественное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говорят this, когда предметов несколько, или these, когда предмет один. Чтобы не ошибиться, сначала посчитайте предметы: один — this или that, много — these или those.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выбирают is и are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 в ответе: This are… или These is… Здесь помогает простое правило: один предмет дружит с is, а несколько предметов — с are.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расстояние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смотрят только на число и забывают, близко ли находится предмет. Но расстояние важно не меньше: рядом выбираем this и these, далеко — that и those.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ответ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хочется сказать всё сразу, но в этой теме лучше коротко и ясно. Простой ответ вроде This is a pencil звучит правильно и помогает быстрее запомнить правило.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дома и на улице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комнате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показывает на стол возле окна и говорит: this table. Рядом лежат носки, поэтому легко сказать these socks. Такие примеры взяты из обычного утра дома и сразу понятны без перевода.
</a:t>
            </a:r>
            <a:endParaRPr lang="en-US" sz="1235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диван у стены указывает фраза that sofa, потому что он стоит дальше. Во дворе тоже найдутся свои примеры: those trees. Они помогают заметить разницу между близким и далёким предметом.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вещи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отлично работает с привычными предметами: книга, стол, носки, деревья, игрушки. Чем ближе вещь к ребёнку, тем охотнее он выбирает this или these. Английский становится почти как игра в «покажи и скажи».
</a:t>
            </a:r>
            <a:endParaRPr lang="en-US" sz="11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для разговора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 свой предмет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This is my dog помогает показать одного питомца и назвать его своим. Она звучит просто и дружелюбно, поэтому подходит для первых разговоров на уроке.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друзьях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Those are our friends можно сказать, если люди находятся дальше. Предложение звучит вежливо и естественно, а указательное слово сразу показывает расстояние и число.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несколько своих вещей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These are my books — хороший способ назвать несколько предметов рядом. Такая фраза помогает быстро ответить на вопрос и не запутаться в числе.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Указать на вещь собеседника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is your bike удобно сказать, когда велосипед стоит дальше или уже виден издалека. Фраза короткая, ясная и хорошо подходит для описания окружающих предметов.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стоит без названия предмета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 this, that, these или those не называют предмет. Слово само показывает, о чём идёт речь, поэтому фраза остаётся короткой и понятной.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заменяет существительное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предложения очень подходят для урока: быстро ответил — и всё понятно. Ученику легче говорить, когда не нужно каждый раз подбирать длинную фразу.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ответов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These are red и Those are new показывают не только число, но и признак предметов. Это уже маленький шаг к более свободной английской речи.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о признаке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This is mine и That is yours слово this или that стоит одно, но смысл ясен. Оно помогает не повторять название вещи снова и снова.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 повторов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выбором слова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предметы, потом смотрим на расстояние и выбираем форму указательного слова и глагола.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для запоминания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one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один, выбираем между this и that. Это первый и самый важный шаг, потому что число сразу сужает выбор.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many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предметов несколько, подойдут these или those. Теперь нужно просто решить, близко они находятся или далеко.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или далеко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 — this или these, далеко — that или those. Эта пара признаков помогает не теряться даже в коротком ответе у доски.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слова проверьте глагол: is для одного предмета, are для нескольких. Так фраза получится аккуратной и правильной.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This, that, these и those помогают говорить точно и коротко. Сначала считаем предметы, потом смотрим, рядом они или далеко — и нужное слово находится почти само.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2026-05-30T08:52:32Z</dcterms:created>
  <dcterms:modified xsi:type="dcterms:W3CDTF">2026-05-30T08:52:32Z</dcterms:modified>
</cp:coreProperties>
</file>