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Holidays at Home and Abroad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дома и за границей: даты, символы, традиции и семья.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праздников помогает запоминать месяцы, числа, цвета, еду и слова поздравлений. Через Christmas, New Year, Thanksgiving и birthday мы узнаём не только английский язык, но и культуру разных стран.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 изучаем праздники на английском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63542"/>
            <a:ext cx="4063200" cy="2342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страны отмечают важные даты, какие слова и символы связаны с праздниками.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символы отличаются, но почти везде важны семья, традиции и праздничная атмосфера.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 и общеизвестным календарным датам праздников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России и англоязычных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праздники: семейные традиции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праздники обычно проходят в спокойной и тёплой обстановке. За столом собираются близкие, разговаривают, поздравляют друг друга и проводят время вместе.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доме заранее готовят угощение, украшают комнату и ставят на стол любимые блюда. Такие детали делают праздник особенно запоминающимся для детей.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теме легко запомнить слова family, home, dinner, together, gift, card и happy. Они часто встречаются в разговорах о праздниках и поздравлениях.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 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знакомую ситуацию, новые слова запоминаются быстрее. Поэтому домашние праздники помогают изучать английский через реальные и понятные жизненные примеры.
</a:t>
            </a:r>
            <a:endParaRPr lang="en-US" sz="10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 in Russia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празднуют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Новый год отмечают в ночь с 31 декабря на 1 января. Это один из самых любимых праздников, который ждут и дети, и взрослые.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легко узнать по ёлке, гирляндам, фейерверкам и фигуркам Деда Мороза и Снегурочки. Эти символы создают ощущение зимнего чуда и веселья.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семьи собираются за праздничным столом, смотрят поздравления и обмениваются подарками. Для детей особенно важны сюрпризы и доброе ожидание чуда.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повторить слова decorations, gifts, family, holiday и celebration. Они помогают описать праздник коротко и понятно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на праздниках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Украсить дом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часто начинается с украшения комнаты или квартиры. Это создаёт праздничное настроение и помогает детям быстро вспомнить слово decorate в нужном контексте.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Приготовить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вместе готовят любимые блюда и десерты. Такое дело объединяет людей и помогает запомнить глагол cook вместе со словами meal и dish.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Позвонить 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праздничные дни семьи часто звонят родственникам, чтобы поздравить их и пожелать добра. Здесь удобно использовать слова visit, call и celebrate.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время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остаётся самое важное — быть рядом, играть, смотреть фильм или разговаривать. Именно поэтому слова together и play часто встречаются в теме.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каждый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и те же действия повторяются ежегодно, праздник становится узнаваемым и тёплым. Дети легко связывают английские слова с привычными семейными делами.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праздниках люди могут отмечать по-разному, но основные элементы повторяются. Чаще всего праздник начинается с семьи и общего стола.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и food занимают наибольшую долю, поэтому именно общение и угощение чаще всего становятся центром праздника.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праздниках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праздник начинается дома: люди собираются вместе, разговаривают, украшают комнаты и проводят время с близкими. Это делает праздник личным и тёплым.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Поздравительные открытки, добрые слова и маленькие подарки помогают показать внимание. В английском языке это удобно связывать со словами wishes, card и present.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 пожелания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ужин почти всегда отличается от обычного. У каждой страны есть свои блюда, но смысл одинаковый: разделить еду с семьёй и гостями.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еда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огни, украшения и радостные встречи создают атмосферу праздника. Даже если традиции разные, люди везде хотят праздновать красиво и радостно.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настроение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других странах: общие черты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in the USA and the UK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во многих странах отмечают 25 декабря. Это важный зимний праздник, который связан с семейными встречами, уютом и радостными пожеланиями.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легко узнать по Christmas tree, lights, stockings, wreaths и presents. Эти предметы украшают дома и создают особую праздничную атмосферу.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Рождество семьи собираются за ужином, разговаривают и обмениваются подарками. Для детей это время ожидания сюрпризов, а для взрослых — спокойного общения.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Великобритании дома украшают заранее, чтобы весь декабрь чувствовался особенным. Свет, ёлка и открытки делают праздник узнаваемым с первого взгляда.
</a:t>
            </a:r>
            <a:endParaRPr lang="en-US" sz="10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 in the USA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праздника обычно становится семейный стол. На нём часто бывают turkey и pumpkin pie, а сама трапеза подчёркивает значение слова dinner.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ужин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 в США празднуют в четвёртый четверг ноября. Это время, когда семьи стараются провести вечер вместе и спокойно пообщаться.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отмечают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люди говорят спасибо за помощь, дом, еду и поддержку. Поэтому для темы особенно важны слова thanks, thankful и share.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связан с урожаем и благодарностью за еду. Он напоминает, что совместная трапеза и добрые слова могут быть не менее важны, чем подарки.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даты праздников по общепринятым календарям, без привязки к конкретному году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даты повторяются каждый год, а другие меняются по лунному календарю. Это помогает понять, почему один и тот же праздник не всегда бывает в один месяц.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распределены по году неравномерно: осенью и зимой их больше, а часть дат зависит от календарной системы.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отмечают известные праздники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411" y="2324443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2950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Новый год не имеет фиксированной даты и обычно приходится на конец января или февраль. Поэтому каждый год его отмечают немного по-разному.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 золотой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цвета праздника — красный и золотой. Они считаются особенно праздничными и часто появляются в украшениях, одежде, фонариках и открытках.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и в домах можно увидеть фонари, драконов, фейерверки и красные конверты. Эти детали сразу делают праздник ярким и узнаваемым.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семьи убирают дом, готовят большой ужин и собираются вместе. Для детей полезно запомнить слова family dinner, lucky и red envelope.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праздника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00" y="1518700"/>
            <a:ext cx="3264399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традиционным символам и блюдам праздников в разных странах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праздники связаны с символами и едой в разных странах.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праздника свой набор символов, но почти всегда есть особая еда и семейные традиции.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символы и английские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 в разных странах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на праздник часто готовят салаты, пироги и сладости. Такая еда делает стол разнообразным и показывает, что праздник в семье — это время любимых блюд и общения.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праздничный стол часто включает turkey and pie. Эти блюда особенно связаны с Thanksgiving, когда семьи собираются вместе и благодарят друг друга за заботу и поддержку.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на праздники подают dumplings and noodles. Эти блюда считают традиционными, а сам ужин становится важной частью встречи Нового года с семьёй.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сладости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праздничное меню часто включает sweets и spicy dishes. Такая еда подчёркивает местные вкусы и делает праздник ярким, тёплым и запоминающимся.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готовятся к празднику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действий перед домашним праздником и встречей гостей.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вне дома: парады и городские события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больших праздников люди выходят в центр города. Там появляются украшенные улицы, музыка, огни и много зрителей, поэтому событие становится заметным для всех.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Парады и концерты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проходят parades и concerts. Такие мероприятия собирают жителей, туристов и детей, а праздничная атмосфера чувствуется даже на расстоянии нескольких кварталов.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сезонные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городские события на Halloween, в Christmas time и во время national celebrations. В эти дни улицы выглядят по-особенному благодаря свету и декорациям.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городского праздника полезны слова parade, street, crowd, festival, music и lights. Они помогают рассказать, что происходит на улице и почему праздник запоминается.
</a:t>
            </a:r>
            <a:endParaRPr lang="en-US" sz="10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праздничных элементов по материалам темы урока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праздник проходит по-разному, люди всё равно стремятся быть вместе, накрывать стол и создавать радостное настроение для близких.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элементы — семья и еда; именно они чаще всего делают праздник по-настоящему общим и тёплым.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праздники разных стран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дети часто выбирают открытку и пишут несколько тёплых слов. Даже маленькое сообщение может сделать день особенно приятным, потому что в нём есть внимание и забота.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с пожеланием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подарок, сладость или конверт с деньгами становятся частью поздравления во многих странах. Главное не размер, а то, что человек вспомнил о другом и захотел порадовать 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от сердца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часто говорят Happy New Year, Merry Christmas, Happy Thanksgiving и Best wishes. Эти короткие фразы помогают поздравить друзей, родственников и учителя в нужный момент.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фразы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Поздравления, открытки и добрые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63542"/>
            <a:ext cx="4063200" cy="2342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сравнивает, как празднуют дома и как отмечают события в других странах.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праздники чаще спокойные и семейные, а за границей нередко становятся более заметными и публичными.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 о домашних и зарубежных праздниках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 зарубежные праздники: сходства и 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дома и за границей учат новым словам, знакомят с традициями и помогают сравнивать страны. Через даты, еду и поздравления язык становится понятнее и ближе.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 часть языка и культуры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2026-05-30T12:59:31Z</dcterms:created>
  <dcterms:modified xsi:type="dcterms:W3CDTF">2026-05-30T12:59:31Z</dcterms:modified>
</cp:coreProperties>
</file>