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4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 карте мира: географическое положение и устройство государства
</a:t>
            </a:r>
            <a:pPr algn="ctr" indent="0" marL="0">
              <a:lnSpc>
                <a:spcPct val="100000"/>
              </a:lnSpc>
              <a:buNone/>
            </a:pPr>
            <a:r>
              <a:rPr lang="en-US" sz="6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4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Крупнейшая страна мира: где она расположена и как устроена.
</a:t>
            </a:r>
            <a:pPr algn="ctr" indent="0" marL="0">
              <a:lnSpc>
                <a:spcPct val="100000"/>
              </a:lnSpc>
              <a:buNone/>
            </a:pPr>
            <a:r>
              <a:rPr lang="en-US" sz="34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31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4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знать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страны влияет на климат, природные зоны, транспорт, торговлю и связи с соседями. А большое пространство России требует особого устройства управления — федерации с разными типами регионов и своими полномочиями.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протяжённость усложняет поездки, связь между регионами и доставку товаров, но делает страну очень разнообразной.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10 000 км
</a:t>
            </a:r>
            <a:pPr algn="ctr" indent="0" marL="0">
              <a:lnSpc>
                <a:spcPct val="100000"/>
              </a:lnSpc>
              <a:buNone/>
            </a:pPr>
            <a:r>
              <a:rPr lang="en-US" sz="17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5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тянется с запада на восток, поэтому в ней одновременно разные часовые пояса и природные условия.
</a:t>
            </a:r>
            <a:endParaRPr lang="en-US" sz="8552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Общепринятые географические данные о протяжённости территории России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России в Евразии
</a:t>
            </a:r>
            <a:endParaRPr lang="en-US" sz="5000" dirty="0"/>
          </a:p>
        </p:txBody>
      </p:sp>
      <p:sp>
        <p:nvSpPr>
          <p:cNvPr id="11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части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территории России лежит в Азии, а значительная — в Европе. Поэтому страна объединяет европейские и азиатские природные и хозяйственные черты.
</a:t>
            </a:r>
            <a:endParaRPr lang="en-US" sz="2461" dirty="0"/>
          </a:p>
        </p:txBody>
      </p:sp>
      <p:sp>
        <p:nvSpPr>
          <p:cNvPr id="12" name="Text 3"/>
          <p:cNvSpPr txBox="1"/>
          <p:nvPr/>
        </p:nvSpPr>
        <p:spPr>
          <a:xfrm>
            <a:off x="68340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континентов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Уральские горы традиционно считают линией, разделяющей Европу и Азию. Это удобный ориентир для изучения карты и размещения крупных регионов.
</a:t>
            </a:r>
            <a:endParaRPr lang="en-US" sz="2461" dirty="0"/>
          </a:p>
        </p:txBody>
      </p:sp>
      <p:sp>
        <p:nvSpPr>
          <p:cNvPr id="13" name="Text 4"/>
          <p:cNvSpPr txBox="1"/>
          <p:nvPr/>
        </p:nvSpPr>
        <p:spPr>
          <a:xfrm>
            <a:off x="68340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морям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омывается морями трёх океанов, что расширяет её транспортные и торговые возможности. Морские пути особенно важны для северных и дальневосточных территорий.
</a:t>
            </a:r>
            <a:endParaRPr lang="en-US" sz="2461" dirty="0"/>
          </a:p>
        </p:txBody>
      </p:sp>
      <p:sp>
        <p:nvSpPr>
          <p:cNvPr id="14" name="Text 5"/>
          <p:cNvSpPr txBox="1"/>
          <p:nvPr/>
        </p:nvSpPr>
        <p:spPr>
          <a:xfrm>
            <a:off x="683400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для 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Евразии видно, насколько велико положение России между западом и востоком материка. Такое размещение влияет и на связи с соседями, и на развитие территории.
</a:t>
            </a:r>
            <a:endParaRPr lang="en-US" sz="246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граничит с 16 государствами, поэтому её соседство охватывает и Европу, и Азию. Это важно для торговли, транспорта и безопасности.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протяжённая граница — с Казахстаном. Большое число соседей делает внешние связи России особенно разнообразными.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 соседние государства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о протяжённости сухопутных границ Российской Федерации
</a:t>
            </a:r>
            <a:endParaRPr lang="en-US" sz="145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800" y="2997931"/>
            <a:ext cx="753300" cy="66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79950" y="2997931"/>
            <a:ext cx="753300" cy="66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90100" y="2997931"/>
            <a:ext cx="753300" cy="66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00250" y="2997931"/>
            <a:ext cx="753300" cy="66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31400" y="2977081"/>
            <a:ext cx="711300" cy="711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 океаны России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4698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Ледовитый океан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4698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моря открывают путь к арктическим районам. Здесь важны порты, навигация по сложным ледовым условиям и освоение природных ресурсов.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397995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397995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 связан с океаном через крупные морские акватории. Это усиливает значение портов, рыболовства и международных перевозок.
</a:t>
            </a:r>
            <a:endParaRPr lang="en-US" sz="2400" dirty="0"/>
          </a:p>
        </p:txBody>
      </p:sp>
      <p:sp>
        <p:nvSpPr>
          <p:cNvPr id="14" name="Text 6"/>
          <p:cNvSpPr txBox="1"/>
          <p:nvPr/>
        </p:nvSpPr>
        <p:spPr>
          <a:xfrm>
            <a:off x="74901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океан
</a:t>
            </a:r>
            <a:endParaRPr lang="en-US" sz="2800" dirty="0"/>
          </a:p>
        </p:txBody>
      </p:sp>
      <p:sp>
        <p:nvSpPr>
          <p:cNvPr id="15" name="Text 7"/>
          <p:cNvSpPr txBox="1"/>
          <p:nvPr/>
        </p:nvSpPr>
        <p:spPr>
          <a:xfrm>
            <a:off x="74901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Балтийское, Чёрное и Азовское моря Россия имеет морские выходы к атлантическому направлению. Это важно для торговли и транспортных связей.
</a:t>
            </a:r>
            <a:endParaRPr lang="en-US" sz="2400" dirty="0"/>
          </a:p>
        </p:txBody>
      </p:sp>
      <p:sp>
        <p:nvSpPr>
          <p:cNvPr id="16" name="Text 8"/>
          <p:cNvSpPr txBox="1"/>
          <p:nvPr/>
        </p:nvSpPr>
        <p:spPr>
          <a:xfrm>
            <a:off x="1100025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и порты
</a:t>
            </a:r>
            <a:endParaRPr lang="en-US" sz="2800" dirty="0"/>
          </a:p>
        </p:txBody>
      </p:sp>
      <p:sp>
        <p:nvSpPr>
          <p:cNvPr id="17" name="Text 9"/>
          <p:cNvSpPr txBox="1"/>
          <p:nvPr/>
        </p:nvSpPr>
        <p:spPr>
          <a:xfrm>
            <a:off x="1100025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России дают возможности для рыболовства и работы портов. Такие территории часто становятся важными хозяйственными центрами.
</a:t>
            </a:r>
            <a:endParaRPr lang="en-US" sz="2400" dirty="0"/>
          </a:p>
        </p:txBody>
      </p:sp>
      <p:sp>
        <p:nvSpPr>
          <p:cNvPr id="18" name="Text 10"/>
          <p:cNvSpPr txBox="1"/>
          <p:nvPr/>
        </p:nvSpPr>
        <p:spPr>
          <a:xfrm>
            <a:off x="145104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с другими странами
</a:t>
            </a:r>
            <a:endParaRPr lang="en-US" sz="2800" dirty="0"/>
          </a:p>
        </p:txBody>
      </p:sp>
      <p:sp>
        <p:nvSpPr>
          <p:cNvPr id="19" name="Text 11"/>
          <p:cNvSpPr txBox="1"/>
          <p:nvPr/>
        </p:nvSpPr>
        <p:spPr>
          <a:xfrm>
            <a:off x="145104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 помогают перевозить грузы, развивать обмен товарами и поддерживать международные связи, особенно там, где сухопутные маршруты длиннее и сложнее.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049712"/>
            <a:ext cx="10121400" cy="4033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Часовые пояса России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регионах России в один и тот же момент может быть разное время суток. Это нужно учитывать в транспорте, связи и работе организаций.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страна, тем важнее единое, но разделённое по зонам время. Для России это особенно заметно из-за огромной протяжённости с запада на восток.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Общепринятое деление территории России на часовые зоны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географическое положение влияет на хозяйство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природными условиями, расселением людей и специализацией регионов.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как федерация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053185" y="3589775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Федеративное устройство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состоит из субъектов Федерации, которые участвуют в управлении страной. У каждого региона есть свои органы власти и закреплённые законом полномочия.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5272576" y="3589775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регионов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 страны входят республики, края, области, города федерального значения, автономная область и автономные округа. Это отражает разнообразие территории и населения.
</a:t>
            </a:r>
            <a:endParaRPr lang="en-US" sz="2700" dirty="0"/>
          </a:p>
        </p:txBody>
      </p:sp>
      <p:sp>
        <p:nvSpPr>
          <p:cNvPr id="12" name="Text 4"/>
          <p:cNvSpPr txBox="1"/>
          <p:nvPr/>
        </p:nvSpPr>
        <p:spPr>
          <a:xfrm>
            <a:off x="9497508" y="3589775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и местные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Федерация позволяет сохранять общие правила для всей страны, но при этом учитывать местные особенности. Так проще решать вопросы образования, транспорта и социальной поддержки.
</a:t>
            </a:r>
            <a:endParaRPr lang="en-US" sz="2700" dirty="0"/>
          </a:p>
        </p:txBody>
      </p:sp>
      <p:sp>
        <p:nvSpPr>
          <p:cNvPr id="13" name="Text 5"/>
          <p:cNvSpPr txBox="1"/>
          <p:nvPr/>
        </p:nvSpPr>
        <p:spPr>
          <a:xfrm>
            <a:off x="13722492" y="3588250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такой большой страны единая система управления особенно важна. Она помогает согласовывать интересы центра и регионов и сохранять целостность государства.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субъектов появились не случайно: они связаны с историей, природой и составом населения территорий.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 России областей. Это показывает, что административное деление сочетает единые правила и учёт местных особенностей.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субъектов Российской Федерации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Официальное административно-территориальное деление Российской Федерации
</a:t>
            </a:r>
            <a:endParaRPr lang="en-US" sz="145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Татарстан: республика с собственным укладом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Татарстан показывает, как в составе России учитываются исторические и культурные особенности народа. У неё есть своя конституция и государственные языки наряду с русским, а столицей является Казань, крупный центр науки, промышленности и образования.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Краснодарский край: юг с ярко выраженной специализацией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Краснодарский край относится к краям — одному из самых распространённых типов субъектов. Его административный центр — Краснодар, а территория известна сельским хозяйством, курортами и удобным положением у Чёрного и Азовского морей.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Московская область: регион вокруг столицы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Московская область — пример области, где сочетаются крупные города, транспортные узлы и многочисленные промышленные районы. Административный центр — не Москва, а город Красногорск, что подчёркивает самостоятельность региона в составе федерации.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Республики, края и области
</a:t>
            </a:r>
            <a:endParaRPr lang="en-US" sz="5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федерального значения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0470100" y="3281788"/>
            <a:ext cx="7134600" cy="17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
</a:t>
            </a:r>
            <a:pPr algn="l" indent="0" marL="0">
              <a:lnSpc>
                <a:spcPct val="100000"/>
              </a:lnSpc>
              <a:buNone/>
            </a:pPr>
            <a:r>
              <a:rPr lang="en-US" sz="2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 — столица России и главный центр федеральной власти. Здесь работают Президент, Правительство и Федеральное Собрание, а также расположены крупнейшие деловые, транспортные и образовательные учреждения страны.
</a:t>
            </a:r>
            <a:endParaRPr lang="en-US" sz="2363" dirty="0"/>
          </a:p>
        </p:txBody>
      </p:sp>
      <p:sp>
        <p:nvSpPr>
          <p:cNvPr id="10" name="Text 3"/>
          <p:cNvSpPr txBox="1"/>
          <p:nvPr/>
        </p:nvSpPr>
        <p:spPr>
          <a:xfrm>
            <a:off x="10470000" y="5287588"/>
            <a:ext cx="7134600" cy="17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
</a:t>
            </a:r>
            <a:pPr algn="l" indent="0" marL="0">
              <a:lnSpc>
                <a:spcPct val="100000"/>
              </a:lnSpc>
              <a:buNone/>
            </a:pPr>
            <a:r>
              <a:rPr lang="en-US" sz="25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имеет статус города федерального значения и известен как культурная столица России. В городе сосредоточены музеи, университеты, научные центры и памятники истории, связанные с разными эпохами.
</a:t>
            </a:r>
            <a:endParaRPr lang="en-US" sz="2505" dirty="0"/>
          </a:p>
        </p:txBody>
      </p:sp>
      <p:sp>
        <p:nvSpPr>
          <p:cNvPr id="11" name="Text 4"/>
          <p:cNvSpPr txBox="1"/>
          <p:nvPr/>
        </p:nvSpPr>
        <p:spPr>
          <a:xfrm>
            <a:off x="10470000" y="7293400"/>
            <a:ext cx="7134600" cy="17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Севастополь
</a:t>
            </a:r>
            <a:pPr algn="l" indent="0" marL="0">
              <a:lnSpc>
                <a:spcPct val="100000"/>
              </a:lnSpc>
              <a:buNone/>
            </a:pPr>
            <a:r>
              <a:rPr lang="en-US" sz="2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Севастополь — город федерального значения на Чёрном море. Он играет важную роль как порт, центр морских связей и город с особым историческим значением для страны.
</a:t>
            </a:r>
            <a:endParaRPr lang="en-US" sz="267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530467"/>
            <a:ext cx="10121400" cy="48374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регионы России: площадь, население, особенности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огромная территория не всегда означает большое население. В крупных регионах важны ресурсы и пространство, а в городах — управление, транспорт и услуги.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по площади территории обычно малонаселённы, а столицы и большие города концентрируют управление, транспорт, образование и рабочие места.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Росстат; официальные региональные справочники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5773" y="2526013"/>
            <a:ext cx="614400" cy="61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72573" y="4475475"/>
            <a:ext cx="460800" cy="61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34173" y="6509875"/>
            <a:ext cx="537600" cy="61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695773" y="8544263"/>
            <a:ext cx="614400" cy="61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как столица и центр управления
</a:t>
            </a:r>
            <a:endParaRPr lang="en-US" sz="5000" dirty="0"/>
          </a:p>
        </p:txBody>
      </p:sp>
      <p:sp>
        <p:nvSpPr>
          <p:cNvPr id="12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3225450" y="21343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Федеральная власть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Москве находятся Президент России, Правительство и Федеральное Собрание. Это делает город главным центром принятия государственных решений и координации работы страны.
</a:t>
            </a:r>
            <a:endParaRPr lang="en-US" sz="2800" dirty="0"/>
          </a:p>
        </p:txBody>
      </p:sp>
      <p:sp>
        <p:nvSpPr>
          <p:cNvPr id="14" name="Text 3"/>
          <p:cNvSpPr txBox="1"/>
          <p:nvPr/>
        </p:nvSpPr>
        <p:spPr>
          <a:xfrm>
            <a:off x="3225450" y="41027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Министерства и ведомства
</a:t>
            </a:r>
            <a:pPr algn="l" indent="0" marL="0">
              <a:lnSpc>
                <a:spcPct val="90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расположены главные министерства, федеральные службы и крупные государственные учреждения. Отсюда управляют важнейшими сферами жизни: экономикой, образованием, безопасностью и социальной политикой.
</a:t>
            </a:r>
            <a:endParaRPr lang="en-US" sz="2715" dirty="0"/>
          </a:p>
        </p:txBody>
      </p:sp>
      <p:sp>
        <p:nvSpPr>
          <p:cNvPr id="15" name="Text 4"/>
          <p:cNvSpPr txBox="1"/>
          <p:nvPr/>
        </p:nvSpPr>
        <p:spPr>
          <a:xfrm>
            <a:off x="3225450" y="61506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Транспортный узел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соединена с регионами железными дорогами, автомагистралями и авиационными маршрутами. Через город проходят потоки людей, товаров и деловых связей со всей страны.
</a:t>
            </a:r>
            <a:endParaRPr lang="en-US" sz="2800" dirty="0"/>
          </a:p>
        </p:txBody>
      </p:sp>
      <p:sp>
        <p:nvSpPr>
          <p:cNvPr id="16" name="Text 5"/>
          <p:cNvSpPr txBox="1"/>
          <p:nvPr/>
        </p:nvSpPr>
        <p:spPr>
          <a:xfrm>
            <a:off x="3225450" y="819855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связи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столице работают посольства многих государств и проходят международные встречи. Поэтому Москва выполняет не только внутренние, но и важные внешнеполитические функции.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страны остаётся наиболее заселённым, потому что там сосредоточены крупные города, исторические центры и удобные транспортные связи.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на восток, тем ниже плотность населения: на размещение людей сильнее всего влияют климат, расстояния и доступность инфраструктуры.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населения по территории России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общему распределению населения по крупным частям страны
</a:t>
            </a:r>
            <a:endParaRPr lang="en-US" sz="145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2076575" y="759350"/>
            <a:ext cx="14134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различия на территории страны
</a:t>
            </a:r>
            <a:endParaRPr lang="en-US" sz="5000" dirty="0"/>
          </a:p>
        </p:txBody>
      </p:sp>
      <p:sp>
        <p:nvSpPr>
          <p:cNvPr id="12" name="Text 2"/>
          <p:cNvSpPr txBox="1"/>
          <p:nvPr/>
        </p:nvSpPr>
        <p:spPr>
          <a:xfrm>
            <a:off x="5738601" y="2121038"/>
            <a:ext cx="85689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Арктический север
</a:t>
            </a:r>
            <a:pPr algn="l" indent="0" marL="0">
              <a:lnSpc>
                <a:spcPct val="100000"/>
              </a:lnSpc>
              <a:buNone/>
            </a:pPr>
            <a:r>
              <a:rPr lang="en-US" sz="1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крайнем севере распространены арктические пустыни и тундра. Здесь очень холодно, короткое лето и мало растений, поэтому жизнь людей требует особой техники и устойчивой инфраструктуры.
</a:t>
            </a:r>
            <a:endParaRPr lang="en-US" sz="1968" dirty="0"/>
          </a:p>
        </p:txBody>
      </p:sp>
      <p:sp>
        <p:nvSpPr>
          <p:cNvPr id="13" name="Text 3"/>
          <p:cNvSpPr txBox="1"/>
          <p:nvPr/>
        </p:nvSpPr>
        <p:spPr>
          <a:xfrm>
            <a:off x="4096450" y="3721555"/>
            <a:ext cx="85689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зона
</a:t>
            </a:r>
            <a:pPr algn="l" indent="0" marL="0">
              <a:lnSpc>
                <a:spcPct val="100000"/>
              </a:lnSpc>
              <a:buNone/>
            </a:pPr>
            <a:r>
              <a:rPr lang="en-US" sz="1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и смешанные леса занимают огромные пространства России. Эти территории богаты древесиной и природными ресурсами, но требуют осторожного освоения из-за расстояний и сложных погодных условий.
</a:t>
            </a:r>
            <a:endParaRPr lang="en-US" sz="1968" dirty="0"/>
          </a:p>
        </p:txBody>
      </p:sp>
      <p:sp>
        <p:nvSpPr>
          <p:cNvPr id="14" name="Text 4"/>
          <p:cNvSpPr txBox="1"/>
          <p:nvPr/>
        </p:nvSpPr>
        <p:spPr>
          <a:xfrm>
            <a:off x="5727900" y="5342114"/>
            <a:ext cx="85689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1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степях климат теплее и суше, чем на севере, поэтому здесь удобнее заниматься земледелием. Такие территории чаще заселены плотнее и связаны с выращиванием зерновых культур.
</a:t>
            </a:r>
            <a:endParaRPr lang="en-US" sz="1968" dirty="0"/>
          </a:p>
        </p:txBody>
      </p:sp>
      <p:sp>
        <p:nvSpPr>
          <p:cNvPr id="15" name="Text 5"/>
          <p:cNvSpPr txBox="1"/>
          <p:nvPr/>
        </p:nvSpPr>
        <p:spPr>
          <a:xfrm>
            <a:off x="4096450" y="6975932"/>
            <a:ext cx="85689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области
</a:t>
            </a:r>
            <a:pPr algn="l" indent="0" marL="0">
              <a:lnSpc>
                <a:spcPct val="100000"/>
              </a:lnSpc>
              <a:buNone/>
            </a:pPr>
            <a:r>
              <a:rPr lang="en-US" sz="20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создают резкие перепады высот, а значит, и разные условия для жизни и транспорта. В горах сложнее строить дороги и города, зато они богаты природными ресурсами.
</a:t>
            </a:r>
            <a:endParaRPr lang="en-US" sz="2087" dirty="0"/>
          </a:p>
        </p:txBody>
      </p:sp>
      <p:sp>
        <p:nvSpPr>
          <p:cNvPr id="16" name="Text 6"/>
          <p:cNvSpPr txBox="1"/>
          <p:nvPr/>
        </p:nvSpPr>
        <p:spPr>
          <a:xfrm>
            <a:off x="5727900" y="8574625"/>
            <a:ext cx="86691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1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арктических льдов до южных степей Россия охватывает почти все основные природные зоны умеренного и северного поясов. Именно поэтому способы хозяйства в разных регионах так заметно отличаются.
</a:t>
            </a:r>
            <a:endParaRPr lang="en-US" sz="196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275" y="2118335"/>
            <a:ext cx="7900200" cy="53928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86625" y="2083614"/>
            <a:ext cx="7900200" cy="542367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связь на огромной территории
</a:t>
            </a:r>
            <a:endParaRPr lang="en-US" sz="5000" dirty="0"/>
          </a:p>
        </p:txBody>
      </p:sp>
      <p:sp>
        <p:nvSpPr>
          <p:cNvPr id="7" name="Text 2"/>
          <p:cNvSpPr txBox="1"/>
          <p:nvPr/>
        </p:nvSpPr>
        <p:spPr>
          <a:xfrm>
            <a:off x="1101270" y="7874897"/>
            <a:ext cx="7900105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дороги, которые собирают страну воедино
</a:t>
            </a:r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Транссибирская магистраль и Байкало-Амурская магистраль связывают запад и восток России через крупные города и промышленные узлы. Эти линии помогают перевозить людей, грузы и сырьё на большие расстояния, когда автомобильный путь слишком долгий.
</a:t>
            </a:r>
            <a:endParaRPr lang="en-US" sz="2086" dirty="0"/>
          </a:p>
        </p:txBody>
      </p:sp>
      <p:sp>
        <p:nvSpPr>
          <p:cNvPr id="8" name="Text 3"/>
          <p:cNvSpPr txBox="1"/>
          <p:nvPr/>
        </p:nvSpPr>
        <p:spPr>
          <a:xfrm>
            <a:off x="9286625" y="7874897"/>
            <a:ext cx="7900105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и авиационные маршруты для удалённых регионов
</a:t>
            </a:r>
            <a:pPr algn="l" indent="0" marL="0">
              <a:lnSpc>
                <a:spcPct val="90000"/>
              </a:lnSpc>
              <a:buNone/>
            </a:pPr>
            <a:r>
              <a:rPr lang="en-US" sz="20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морской путь, морские порты и авиалинии особенно важны там, где между населёнными пунктами огромные расстояния. Они помогают доставлять товары, поддерживать связь и обеспечивать жизнь отдалённых территорий круглый год.
</a:t>
            </a:r>
            <a:endParaRPr lang="en-US" sz="202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управление в субъекте Федерации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решения проходят от уровня субъекта к районам, городам и местному самоуправлению.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географического положения для жизни страны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морям
</a:t>
            </a:r>
            <a:pPr algn="l" indent="0" marL="0">
              <a:lnSpc>
                <a:spcPct val="100000"/>
              </a:lnSpc>
              <a:buNone/>
            </a:pPr>
            <a:r>
              <a:rPr lang="en-US" sz="12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берега дают России удобные пути для торговли, рыболовства и работы портов. Через них страна соединяется с другими государствами и получает дополнительные возможности для развития.
</a:t>
            </a:r>
            <a:endParaRPr lang="en-US" sz="2406" dirty="0"/>
          </a:p>
        </p:txBody>
      </p:sp>
      <p:sp>
        <p:nvSpPr>
          <p:cNvPr id="11" name="Text 3"/>
          <p:cNvSpPr txBox="1"/>
          <p:nvPr/>
        </p:nvSpPr>
        <p:spPr>
          <a:xfrm>
            <a:off x="130835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огромной территории сосредоточены нефть, газ, уголь, лес и руды. Это создаёт основу для промышленности и экспорта, но требует грамотного и бережного освоения.
</a:t>
            </a:r>
            <a:endParaRPr lang="en-US" sz="2461" dirty="0"/>
          </a:p>
        </p:txBody>
      </p:sp>
      <p:sp>
        <p:nvSpPr>
          <p:cNvPr id="12" name="Text 4"/>
          <p:cNvSpPr txBox="1"/>
          <p:nvPr/>
        </p:nvSpPr>
        <p:spPr>
          <a:xfrm>
            <a:off x="192085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расстояний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пространства осложняют перевозки, связь и управление. Между регионами часто огромные расстояния, поэтому особенно важны дороги, авиация и надёжные системы связи.
</a:t>
            </a:r>
            <a:endParaRPr lang="en-US" sz="2461" dirty="0"/>
          </a:p>
        </p:txBody>
      </p:sp>
      <p:sp>
        <p:nvSpPr>
          <p:cNvPr id="13" name="Text 5"/>
          <p:cNvSpPr txBox="1"/>
          <p:nvPr/>
        </p:nvSpPr>
        <p:spPr>
          <a:xfrm>
            <a:off x="2520825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расселение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распределено по стране очень неравномерно: западные районы более густо заселены, чем восточные. На это влияют климат, история освоения и количество крупных городов.
</a:t>
            </a:r>
            <a:endParaRPr lang="en-US" sz="246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Россия: пространство, которое нужно понимать и уметь связывать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соединяет Европу и Азию, имеет огромную территорию, разные природные условия и сложное устройство. Именно поэтому важны и география, и грамотная система управления.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2026-06-02T19:52:40Z</dcterms:created>
  <dcterms:modified xsi:type="dcterms:W3CDTF">2026-06-02T19:52:40Z</dcterms:modified>
</cp:coreProperties>
</file>