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и абсолютная звёздные величины, светимость: основные понятия и роль в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основы измерения яркости и светимости звёзд для понимания их природы и космоса.
</a:t>
            </a:r>
            <a:endParaRPr lang="en-US" sz="2900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методов измерения яркости звёзд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визуальных оценок Гиппарха к фотометрии XIX века — путь к количественному измерению яркости. Этот переход заложил основы современной астрономии и позволил создавать точные космические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звёздная величина: что это?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звёздная величина (m) показывает, насколько ярко звезда видна с Земли. Чем выше значение m, тем тусклее объект, так как шкала основана на логарифмической зависимости.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5 величин соответствует изменению яркости в 100 раз. Это позволяет систематически сравнивать объекты по интенсивности света, видимого наблюдателем с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звёздная величина: стандартизация яркости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величина (М) характеризует яркость звезды, если бы она находилась на постоянном расстоянии 10 парсеков. Такой подход исключает влияние расстояния на восприятие.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параметр помогает сравнивать истинную светимость объектов, раскрывая их внутренние физические свойства независимо от наблюдателя.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астрономии М служит основой для построения моделей эволюции и классификации звёзд в зависимости от их физических характеристик.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видимой и абсолютной величинами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величина зависит от светимости, расстояния до звезды и межзвёздного поглощения, отражая яркость, наблюдаемую с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величина характеризует внутренние свойства звезды, выступая стандартом для сравнения и оценки её реальной светимости вне зависимости от удалённости.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величина характеризует внутренние свойства звезды, выступая стандартом для сравнения и оценки её реальной светимости вне зависимости от удалённости.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связывает видимую и абсолютную звёздные величины через расстояние, облегчая точные астрономические измерения.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- M = 5 log(d) - 5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позволяет вычислять расстояние до звезды или её абсолютную звёздную величину по известным параметрам.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фотометрия, классическая формула.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обратных квадратов: зависимость яркости от расстояния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закона обратных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звезды на Земле уменьшается пропорционально квадрату расстояния. Это значит: если удвоить расстояние, яркость снизится в 4 раза, что критично для наблюдений.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Аналогия с двумя лампами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лампы на разном удалении показывают, что ближняя светит ярче. Это иллюстрирует, как физический поток света меняется с расстоянием, как описано формулой F = L/(4πd²).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межзвёздной среды на наблюдаемую яркость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этого эффекта приводит к ошибкам в оценках яркости, особенно для объектов, расположенных за значительными облаками пыли и газа.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свет поглощается и рассеивается частицами межзвёздной пыли и газа, что снижает его интенсивность при прохождении к наблюдателю.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коррекции измерений вводят поправку A_v, учитывающую уровень межзвёздного поглощения и позволяющую получить корректные значения звёздной величины.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величины известных звёзд: сравнение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экстремальные значения яркости — от ярчайшего Солнца до тусклой Проксимы Центавра.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каталоги, 2024 год.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видимых величинах иллюстрирует влияние расстояния и светимости на наблюдаемое свечение звёзд.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смысл светимости звезды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— это полная энергия, излучаемая звездой во всех направлениях за одну секунду, измеряемая в ваттах (Вт).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светимость выражают относительно Солнца: L☉ = 3,828 × 10^26 Вт, что помогает сравнивать разные звёзды.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зависит от температуры поверхности и площади звезды, определяя её положение на диаграмме Герцшпрунга — Рессела.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светимости важно для оценки стадии эволюции звезды и её физического состояния в космосе.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 — Рессела: связь светимости и типа звезды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последовательность: путь звезд в их жизненном цикле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на HR-диаграмме отражает стабильный этап, когда звезды превращают водород в гелий. Здесь расположены звезды разных температур и размеров, от ярких голубых до холодных красных карликов.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класссы: гиганты и белые карлики вне главной 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главной последовательности находятся старые, расширенные звезды — красные гиганты, а также уменьшенные белые карлики. Их светимости и температуры значительно отличаются от звезд главной последовательности.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45321"/>
            <a:ext cx="4486275" cy="21969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светимостей различных звёзд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широкий диапазон светимостей и абсолютных величин у известных звёзд.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Gaia Data Release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Расброс светимости звёзд огромен, что отражает разнообразие их характеристик и этапов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радиус как определяющие параметры светимости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звезды пропорциональна третьей с половиной степени её массы, что особенно характерно для звезд главной последовательности с устойчивым термоядерным горением.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массы и радиусы у красных карликов обуславливают их низкую светимость и долгий жизненный цикл по сравнению с более массивными звёздами.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сверхгиганты обладают огромными радиусами и массами, что ведёт к высокой светимости и относительно короткому сроку существования.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абсолютной величины на практике: примеры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вычисления абсолютной величины учитывают видимую яркость и расстояние до звезды, применяя формулу связи величин с поправкой на межзвёздное поглощение. Это позволяет получить объективную характеристику светимости.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Сириуса и Бетельгейзе видно, что несмотря на разную видимую яркость, расчет абсолютной величины отражает их истинную светимость и физические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 и шкала астрономических расстояний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 — это угловое смещение звезды при наблюдении с двух точек земной орбиты, служит основой для измерения расстояний в астрономии.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парсек определяется как расстояние, при котором параллакс равен одной угловой секунде, что даёт удобную единицу для межзвездных измерений.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Измеренная величина параллакса позволяет рассчитывать расстояния до звезд, что необходимо для дальнейших вычислений светимости и абсолютной величины.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звёздных величин: фотометры и CCD-камеры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фотометры и CCD-камеры обеспечивают высокоточную фиксацию светового потока, позволяя измерять яркость с точностью до сотых долей величины.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CCD-матрицы регистрируют отдельные фотоны, что повышает чувствительность и позволяет анализировать слабые и удалённые объекты с минимальными ошибками.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CCD-матрицы регистрируют отдельные фотоны, что повышает чувствительность и позволяет анализировать слабые и удалённые объекты с минимальными ошибками.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величины и методы обнаружения экзопланет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транзитов основан на измерении уменьшения видимой яркости звезды, вызванного прохождением планеты по её диску с точки наблюдателя.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падения яркости фиксируются для определения размера экзопланеты и её орбитального периода вокруг звезды.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фотометрия необходима для выделения очень малых изменений яркости, что позволяет обнаруживать даже планеты размером с Землю.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Kepler стала революционной, открыв тысячи экзопланет, значительно расширив знания о планетарных системах за пределами Солнечной.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величины в астрокартографии и моделировании Галактики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помогают исследовать распределение звёзд, плотность межзвёздной среды и динамику галактических процессов.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Светимости и видимые величины звёзд используются для создания детальных звездных атласов и карт, отображающих структуру Млечного Пути в трёх измерениях.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 абсолютных величинах позволяют точно определять расстояния до звезд и характеристики межзвёздного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астрономические исследования: база Gaia и новые горизонты
</a:t>
            </a:r>
            <a:endParaRPr lang="en-US" sz="2769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Gaia с 2013 года проводит масштабные измерения с высокой точностью, охватывая свыше 1,8 млрд звёзд в нашей Галактике.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параллаксы и светимости, полученные Gaia, улучшают понимание структуры и динамики Млечного Пути.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Выявляются редкие звёзды и новые переменные объекты, позволяющие изучать процессы звёздной эволюции глубже и точнее.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Gaia служат базой для поиска новых экзопланет и открытия ранее неизвестных астрономических явлений.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звёздных величин и светимости в современной астрономии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видимой и абсолютной звёздных величин вместе со светимостью позволяют выявлять свойства звёзд, создавать трёхмерные модели Галактики и продвигать исследования космоса на новые уровни.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2026-05-08T00:37:17Z</dcterms:created>
  <dcterms:modified xsi:type="dcterms:W3CDTF">2026-05-08T00:37:17Z</dcterms:modified>
</cp:coreProperties>
</file>