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озёра и реки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Путешествуем по водным богатствам большой страны!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водоёмы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кормят, поят и радуют людей. Они дают рыбу, пресную воду, дороги для судов и места для отдыха. А ещё рядом с морями и озёрами природа часто становится особенно красивой и мягкой.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 России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вода и лёд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Белое, Баренцево и Карское моря относятся к Северному Ледовитому океану. Зимой здесь часто стоят лёд, мороз и сильный ветер.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северного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морях живут тюлени, белухи, киты и морские птицы. Северные моря помогают работать портам и остаются важными для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16464"/>
            <a:ext cx="375600" cy="333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35548"/>
            <a:ext cx="375600" cy="333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море у южных берегов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море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море заметно теплее северных морей. Летом здесь приятно купаться, а воздух у берега кажется мягким и солнечным.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курорты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его берегах расположены Сочи, Анапа и Геленджик. Сюда приезжают отдыхать, гулять по набережным и любоваться морем.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море живут дельфины, кефаль, медузы и другие морские жители. У каждого из них здесь свой дом и свои привычки.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море помогает знакомиться с южными пейзажами России. Здесь можно увидеть море, горы, пляжи и много ярких впечатлений.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Охотское и Берингово моря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моря находятся на Дальнем Востоке России. Они холодные, ветреные и часто волнуются так сильно, что море будто сердится.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здесь суровые: скалы, туманы и длинные холодные линии суши. Но именно в этих местах море особенно богато рыбой и крабами.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 эти моря очень важны. Здесь идёт рыбный промысел, а в небе над водой часто видны морские птицы.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озеро-рекордсмен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славится удивительно чистой и прозрачной водой. Когда смотришь на него, кажется, будто вода умеет показывать свои глубины без всяких секретов. Это озеро находится в Сибири и поражает своей красотой в любое время года.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под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Байкале живут нерпа и редкие рыбы, которых не встретишь в обычных озёрах. У каждого жителя Байкала есть своё место, а само озеро напоминает большой природный дом для множества живых существ.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и богатство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считается самым глубоким озером на Земле. В нём хранится огромный запас пресной воды, поэтому его называют одним из самых ценных природных богатств России и всей планеты.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рядом живут Ладога и Онего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больших озёр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северо-западе России находятся два огромных озера — Ладожское и Онежское. Они стали важной частью местной природы и жизни людей.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 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озёр тянутся леса, каменные берега и острова. Здесь легко представить тихую прогулку и послушать шум воды.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этим местам проходят красивые маршруты. Рядом стоят старинные города, поэтому путешествие получается и природным, и очень интересным.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77974"/>
            <a:ext cx="469800" cy="41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2244" y="1651915"/>
            <a:ext cx="411075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51915"/>
            <a:ext cx="469800" cy="469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51815"/>
            <a:ext cx="469800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известные озёра России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Чудское озеро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озеро лежит на северо-западе страны. Его берега связаны с историческими местами и спокойными водными пейзажами.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Таймыр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Таймыр находится далеко на севере. Там суровый климат, а вокруг много холодной природы и просторных берегов.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Ханка известно богатой природой и разными растениями. Здесь можно встретить водоплавающих птиц и множество живых обитателей.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море-озеро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называют морем, хотя оно замкнутое. Это самый большой замкнутый водоём на Земле, и в нём есть свои особенности.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река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 начинает путь и куда он ведёт.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путь проходит через крупные города и связывает множество людей, берегов и природных мест.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3530 километров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длина Волги — самой длинной реки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сведения о длине реки Волги
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Енисей, Обь и Лена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Енисей, Обь и Лена — крупнейшие реки Сибири. Они несут огромные массы воды через тайгу, равнины и северные территории, помогая связывать разные природные районы.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 этих реках начинается ледоход. По воде движутся большие льдины, и это зрелище одновременно красивое и немного грозное, словно река просыпается после долгой зимы.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питают природу Сибири: дают влагу лесам, болотам и лугам. Вдоль их берегов живут птицы, звери и рыбы, которым нужна чистая и холодная вода.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 эти реки важны как пути сообщения и источник воды. На севере и в отдалённых районах они помогают перевозить грузы и поддерживать жизнь поселений.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 — большая река Дальнего Востока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 течёт по Дальнему Востоку и местами служит природной границей между Россией и Китаем. Его мощное течение и широкая долина делают реку особенно заметной на карте.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пойме Амура живут журавли, утки, тигры и многие другие животные. Река богата рыбой и связана с водами Амурского лимана, поэтому она очень важна для природы края.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пойме Амура живут журавли, утки, тигры и многие другие животные. Река богата рыбой и связана с водами Амурского лимана, поэтому она очень важна для природы края.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 жизни людей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 появляются города, мосты, набережные и парки. Здесь люди гуляют, отдыхают и любуются водой, а сами берега становятся красивыми и живыми местами.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дают людям воду для домов, заводов и полей. Без них было бы труднее жить, работать и выращивать урожай, особенно в больших городах и сёлах.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рекам удобно перевозить грузы и пассажиров. Вода помогает соединять берега, а на крупных реках строят гидроэлектростанции, которые вырабатывают электричество для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6" y="1717798"/>
            <a:ext cx="375600" cy="333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143" y="1734504"/>
            <a:ext cx="375729" cy="30058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696931"/>
            <a:ext cx="375729" cy="3757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373331"/>
            <a:ext cx="375729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394205"/>
            <a:ext cx="375729" cy="333981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водоёмов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реках, озёрах и морях живёт много рыб. Им нужна чистая вода, чтобы находить пищу, расти и выводить потомство.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Бобры, нерпы и моржи тоже связаны с водоёмами. Они находят здесь пищу, укрытие и удобные места для жизни и отдыха.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 речные птицы строят гнёзда у берега и ловят добычу в воде. Без спокойных и чистых мест им трудно вырастить птенцов.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Камыш, тростник, кувшинки и водоросли растут там, где есть вода и свет. Они украшают берега и служат домом для многих обитателей.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этим живым организмам. Если водоём загрязнён, растения и животные слабеют, поэтому природу у воды важно беречь особенно внимательно.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 чистая вода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жизни и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дают людям пресную воду, рыбу и электричество. Река или озеро рядом с домом помогает жить удобнее и увереннее, будто природа подсказывает дорогу.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отдыха и путешествий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берегах отдыхают, путешествуют и знакомятся с красивыми местами. Байкал, Карелия, Чёрное море и большие реки привлекают туристов в любое время года.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 водоёмов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оставленный на берегу или в воде, портит красоту водоёма и мешает жить рыбам, птицам и растениям. Даже маленькая бутылка может стать большой бедой.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грязные сточные воды особенно опасны. Они быстро распространяются по поверхности и отравляют воду, поэтому страдают не только животные, но и люди.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берегов вырубают лес, почва становится слабее и начинает осыпаться. Тогда вода мутнеет, а растения и животные теряют привычный дом.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разрушает природное равновесие. Чем меньше чистых берегов и спокойной воды, тем труднее водоёмам оставаться живыми и полезными для всего края.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воду каждый день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3275" y="1846690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 мусорим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не бросать отходы в реки, озёра и моря. Чистый берег начинается с простого правила: всё лишнее — в урну, а не в воду.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565" y="2131045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Бережём природу у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не ломать растения и не тревожить гнёзда птиц. Прибрежные заросли и тихие места помогают животным расти и чувствовать себя в безопасности.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634088" y="2717456"/>
            <a:ext cx="1967419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Экономим воду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стоит закрывать кран, когда вода не нужна. Так мы сохраняем воду дома и в школе, а ещё помогаем природе оставаться здоровой.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карте России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России встречает холодными морями, а юг — более тёплым Чёрным морем. В разных частях страны вода выглядит по-разному, и это делает карту особенно интересной.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европейской части течёт Волга, в Сибири — Обь, Енисей и Лена, а на Дальнем Востоке — Амур. Каждая из этих рек словно отмечает свой большой путь по стране.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глубина делает Байкал самым глубоким озером планеты и подчёркивает, насколько удивительными и неповторимыми бывают водоёмы России.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1642 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максимальная глубина Байкала.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
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наше богатство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озёра и реки России делают страну красивой и живой. Они дают людям воду, рыбу, энергию и отдых, а природе — дом. Беречь их очень важно.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2026-05-21T09:51:46Z</dcterms:created>
  <dcterms:modified xsi:type="dcterms:W3CDTF">2026-05-21T09:51:46Z</dcterms:modified>
</cp:coreProperties>
</file>