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Культурные растения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культурных растений в питании, промышленности и экологии современного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культурных растений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 ознаменовал начало возделывания растений человеком. Это привело к оседлому образу жизни и развитию древних цивилизаций в Месопотамии, Египте, Китае.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признаки культурных растений отражают приспособленность к условиям возделывания и требованиям сельского хозяйства.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отличаются от диких видов своей высокой урожайностью и разнообразием сортов, созданных селекцией в течение многих веков.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выращивают специально для получения пищи, лекарств и промышленных материалов, удовлетворяя важнейшие человеческие нужды.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культурные растения?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культурных растений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зёровым относят пшеницу, рис и кукурузу, которые служат основой питания почти для всей планеты. Они дают крупы, муку и корма.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и плодовые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морковь, яблоки, клубника обеспечивают организм витаминами и минералами, занимая важное место в рационе и сельском хозяйстве.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кормовые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Хлопчатник и лен используются для текстиля, а люцерна и клевер — как корма для животных, важные для животноводства.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Пряные и лекарственные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Мята, ромашка и другие лекарственные растения применяются в медицине и народных рецептах, обладая ценными лечебными свойствами.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обеспечивают свыше половины калорийного питания человечества и являются основой мировой агрокультуры.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под пшеницей превысили 220 миллионов гектар, что делает её ключевым видом на мировых посевах.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по производству зерновых выступают Россия, Индия, США, Китай и Бразилия, вкладывая значительный вклад в экономику.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питания, зерновые служат сырьём для муки, круп, производства кормов и различных пищевых продуктов.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примеры зерновых культур
</a:t>
            </a:r>
            <a:endParaRPr lang="en-US" sz="27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овощных культур в питании человека
</a:t>
            </a:r>
            <a:endParaRPr lang="en-US" sz="257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важная продовольственная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является основным источником углеводов и витаминов в России. В 2022 году урожай превысил 19 млн тонн, обеспечивая стабильное продовольствие.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в овощах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содержат витамины C, B1, B2, а также калий, кальций и железо, необходимые для здоровья и иммунитета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овощных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морковь, лук и огурцы широко используются в рационе, насыщая пищу полезными веществами и улучшая вкусовые качества блюд.
</a:t>
            </a:r>
            <a:endParaRPr lang="en-US" sz="13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ключевых культур, 2022 год
</a:t>
            </a:r>
            <a:endParaRPr lang="en-US" sz="202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объёму производства, значительно опережая рис и пшеницу в мировом аграрном балансе.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производители — США, Китай, Индия и Бразилия — обеспечивают глобальное снабжение зерновыми продуктами.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и ягодные культуры
</a:t>
            </a:r>
            <a:endParaRPr lang="en-US" sz="229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груша, вишня и клубника являются ценным источником витаминов, особенно витамина C и антиоксидантов, способствующих укреплению здоровья.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насаждения плодовых занимают свыше 600 тысяч гектаров, а в производстве яблок страна входит в пятёрку лидеров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урожайность популярных культур в центнерах с гектара. Овощные культуры обычно дают более высокий урожай по сравнению с зерновыми.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урожайности культур в России (2023)
</a:t>
            </a:r>
            <a:endParaRPr lang="en-US" sz="2289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 значительно превосходят зерновые по урожайности, что подтверждает их значимость в аграрном секторе.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 служит основным источником сахара, важного компонента пищевой промышленности и многих продуктов питания.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Хлопчатник выращивается в более чем 80 странах как главный поставщик волокна для текстильной отрасли, включая Индию, Китай и США.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 традиционно выращивается в России и используется для производства ткани и масла, а подсолнечник — как масличная культура.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культурные растения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растения, такие как люцерна, клевер и овёс, служат основным источником питания для крупного рогатого скота и мелких домашних животных. Они обеспечивают животных необходимым белком и клетчаткой.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 и их роль в животноводстве
</a:t>
            </a:r>
            <a:endParaRPr lang="en-US" sz="223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на силос является важным кормом, отличающимся высокой энергетической ценностью, что способствует повышению продуктивности животных и улучшению качества молока и мяса.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 богаты витаминами группы B, которые поддерживают обмен веществ и здоровье сельскохозяйственных животных, способствуя их росту и воспроизводству.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регионах России урожайность люцерны на орошаемых землях достигает 500 центнеров с гектара, что обеспечивает стабильные запасы кормов для животноводства.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растения: примеры и значение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культуры, такие как мята, ромашка и календула, выращиваются ради получения полезных эфирных масел и биологически активных веществ. Они широко применяются в медицине и производстве лекарств.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значимое место на мировом рынке лекарственных растений, экспортируя ценные сырьё и способствуя развитию как официальной, так и народной медицины с использованием природных компонентов.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новые сорта культурных растений с улучшенной урожайностью и устойчивостью к болезням, что позволяет сохранить урожай даже в неблагоприятных условиях.
</a:t>
            </a:r>
            <a:endParaRPr lang="en-US" sz="1156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выведение новых сортов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методы гибридизации, мутагенеза и отбора для повышения адаптивности растений к различным климатическим зонам и стрессовым ситуациям.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вывести сорта с повышенным содержанием витаминов и минералов, а также улучшенными вкусовыми и технологическими качествами продукции.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выращивания культурных растений
</a:t>
            </a:r>
            <a:endParaRPr lang="en-US" sz="198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от подготовки почвы до переработки урожая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 на урожай
</a:t>
            </a:r>
            <a:endParaRPr lang="en-US" sz="1859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и количество осадков существенно влияют на рост растительных культур, определяя интенсивность фотосинтеза и насыщенность почвы влагой, что сказывается на урожайности.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явления, такие как засухи, заморозки или проливные дожди, способны снижать или полностью уничтожать урожай, особенно в зонах с нестабильным климатом, что представляет угрозу для сельского хозяйства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меры, такие как севооборот и выращивание устойчивых сортов, помогают снизить риски поражения растений и поддерживают здоровье почвы длительное время.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средства — пестициды — применяются для быстрого подавления вредоносных насекомых и грибковых болезней, однако требуют соблюдения дозировок для предотвращения загрязнения.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защиты включают использование полезных насекомых и микроорганизмов, способных ограничивать распространение вредителей без вреда для окружающей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вредителями и болезнями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снижается из-за истощения и засоления, вызванных интенсивным возделыванием без достаточного восстановления ресурсов на полях.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и воды происходит от избыточного использования минеральных удобрений и остатков пестицидов, что отрицательно сказывается на экологии и качестве продукции.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биоразнообразие почвенной флоры и фауны, нарушается естественный баланс экосистем, что уменьшает устойчивость сельскохозяйственных угодий к стрессам.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земель и повышения урожайности внедряются устойчивые технологии, такие как органическое земледелие, минимальная обработка почвы и применение сидератов.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земледелия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выращивания культур на экосистему
</a:t>
            </a:r>
            <a:endParaRPr lang="en-US" sz="2218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водный баланс и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выращивание культур приводит к увеличению расхода пресной воды и ускоренной эрозии почвы, что отрицательно сказывается на окружающей среде и долгосрочной продуктивности земель.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безопасные технологии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негативное воздействие, применяются капельное орошение и органическая защита растений, а также высаживаются защитные лесополосы для сохранения биоразнообразия и улучшения экологической устойчивости.
</a:t>
            </a:r>
            <a:endParaRPr lang="en-US" sz="14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точного земледелия с использованием цифровых технологий, дронов и датчиков позволит повысить эффективность и экологичность производства сельхозкультур.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направлена на создание новых сортов с устойчивостью к климатическим изменениям и вредителям, что обеспечит стабильность урожая в условиях глобальных вызовов.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для городского земледелия позволят рациональнее использовать пространство и ресурсы, а также сохранять традиционное разнообразие культурных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культурных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— основа устойчивого развития общества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обеспечивают продовольственную безопасность, экономический рост и здоровье населения. Их выращивание требует баланса между высокой урожайностью и защитой природы с применением современных агротехнологий.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2026-05-08T17:25:22Z</dcterms:created>
  <dcterms:modified xsi:type="dcterms:W3CDTF">2026-05-08T17:25:22Z</dcterms:modified>
</cp:coreProperties>
</file>