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влияет на человека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меняет наш день, настроение и привычки — каждый час.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жизнь школьника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город — это улицы, дома, транспорт, магазины и люди вокруг. Он помогает учиться, гулять и добираться до нужных мест, но учит и беречь силы, здоровье и спокойствие.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звуки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транспорта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Машины, автобусы и мотоциклы звучат почти постоянно. От такого шума трудно сосредоточиться, а после долгого дня человек быстрее устаёт и становится раздражительным.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уголки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Отдохнуть помогают дворы, парки и закрытые окна. В тишине легче читать, мечтать и просто побыть в покое, будто город ненадолго делает паузу.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и сирены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дорог, строительство и сирены тоже добавляют громкие звуки. Они нужны городу, но могут мешать домашним делам и особенно мешают во время учёбы.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и спешка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слышно много разговоров, объявлений и сигналов. Когда вокруг слишком громко и все куда-то торопятся, становится сложнее спокойно думать и отдыхать.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 городе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 воздух часто загрязняют выхлопы автомобилей и автобусов. Чем больше транспорта, тем труднее дышать, особенно в жару или когда на улице сухо и пыльно.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машин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поднимается с дорог, тротуаров и строительных площадок. Она смешивается с воздухом и может мешать дыханию, поэтому чистые улицы в городе очень важны.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с улиц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задерживают пыль и делают воздух свежее. В зелёных местах легче гулять, дышать и чувствовать себя бодрее, даже после шумной улицы.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деревьев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транспорт и аккуратное движение машин помогают уменьшить загрязнение. Когда в городе больше чистоты и зелени, людям становится приятнее жить и гулять.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транспорт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заставляет больше двигаться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часто приходится идти пешком до остановки, магазина или школы. Такая ходьба укрепляет ноги, помогает телу быть активным и делает человека выносливее.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переходы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торопиться и долго идти с тяжёлой сумкой, усталость появляется быстрее. Поэтому в городе важно чередовать движение и отдых, чтобы не переутомляться.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от спешки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Лестницы, переходы и длинные маршруты заставляют тело работать сильнее. Это полезно, потому что мышцы движутся, а человек учится не бояться небольшой физической нагрузки.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 переходы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 дворы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можно спокойно гулять, сидеть на скамейке и слушать птиц. После шумной улицы такое место помогает человеку успокоиться и немного отдохнуть.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отдыха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двор с деревьями и лавочкой может стать настоящим островком тишины. Иногда именно такая маленькая зелёная точка спасает от городской суеты.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передышка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сквере детям легче бегать, играть и кататься на велосипеде. Там больше воздуха и пространства, поэтому прогулка становится веселее и приятнее.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прогулки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рядом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человек постоянно видит соседей, прохожих, продавцов и одноклассников. Это помогает привыкать к общению и не забывать простые правила вежливости.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каждый день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много, особенно важно не толкаться, не шуметь и уважать личное пространство. Добрые слова и спокойный тон делают любое общение приятнее.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толпе легко отвлечься, поэтому нужно замечать, кто идёт рядом, и не мешать другим. Такая внимательность делает городскую жизнь спокойнее и безопаснее.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быть внимательными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все торопятся, можно уступить место, придержать дверь или сказать спасибо. Маленькая вежливость работает почти как волшебная кнопка хорошего настроения.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спешке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живёт по расписанию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просыпается рано: дети идут в школу, взрослые — на работу. На улицах больше движения, а у людей появляется список дел на весь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люди ездят по делам, ходят в магазины, библиотеки и кружки. В это время город особенно занят, будто спешит успеть всё и сразу.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многие возвращаются домой, отдыхают и проводят время с семьёй. После шумного дня человеку нужны тишина, сон и спокойный вечер без лишней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улицах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 и дорожные знаки помогают понять, когда можно идти, а когда нужно остановиться. Они делают улицы понятными и помогают людям не путаться.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 и знаки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Тротуары отделяют людей от машин, а фонари освещают дорогу вечером. Благодаря этому прогулка становится спокойнее, особенно когда на улице темно.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Тротуары и фонари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безопаснее только в правильном месте. Зебра и переход помогают водителям заранее заметить пешеходов и снизить скорость.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переходы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важно смотреть по сторонам, не выбегать на дорогу и переходить улицу вместе со взрослыми. Эти правила простые, но они очень важны.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детей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84300"/>
            <a:ext cx="440100" cy="352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настроение в городе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и чистота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аккуратные дворы и чистые дорожки помогают человеку успокоиться. В таких местах легче гулять, отдыхать и думать о хорошем.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места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скамейка, уютный двор или небольшой парк возвращают силы. Когда вокруг порядок и тишина, город кажется добрее и дружелюбнее.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впечатления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Огни, витрины, красивые здания и оживлённые улицы могут радовать и удивлять. Город умеет быть красивым, как большой праздничный рисунок.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шума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звуки, теснота и постоянная спешка быстро утомляют. Тогда настроение падает, и даже интересные дела кажутся тяжелее обычного.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ребёнок в городе может учиться и пробовать новое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— в библиотеку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библиотеке тихо, светло и много интересных книг. Ребёнок может выбрать сказку, энциклопедию или журнал и узнать что-то новое. Иногда здесь проходят чтения и встречи, где легко найти друзей по интересам.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Кружок, где раскрывается талант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спешат на кружок рисования, шахмат или робототехники. Кто-то впервые держит кисть, кто-то собирает модель, а кто-то учится думать на несколько ходов вперёд. Так обычный день превращается в маленькое открытие.
</a:t>
            </a:r>
            <a:endParaRPr lang="en-US" sz="844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рядом с домом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часто есть секции плавания, футбола и гимнастики. Ребёнок приходит на тренировку, учится работать в команде и становится сильнее. А заодно понимает: новое занятие может стать любимым делом надолго.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привычки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важно выходить заранее, чтобы успеть на уроки, кружок или автобус. Человек привыкает смотреть на часы и не теряться, даже когда вокруг все куда-то спешат.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Следить за временем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переходы и транспорт требуют внимательности. Постепенно ребёнок запоминает, где идти, когда ждать зелёный свет и как вести себя спокойно в людном месте.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Помнить правила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учит самому собирать рюкзак, выбирать маршрут и не забывать нужные вещи. Это помогает становиться увереннее и меньше зависеть от чужой помощи.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Быть самостоятельным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транспорте, очереди и на тротуаре рядом всегда много людей. Поэтому особенно важны вежливость, терпение и умение уступить, чтобы всем было удобнее.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Уважать других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 утомляет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громко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 машин, стройки и людских голосов быстро утомляет. После такого грохота даже весёлый человек может почувствовать, что ему хочется тишины и покоя.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вернуть силы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сон, прогулка в тихом месте, отдых дома и перерыв от экрана. Иногда лучший способ снова почувствовать бодрость — просто сделать паузу и подышать спокойно.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впечатлений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вывески, реклама, толпы людей и транспорт мелькают перед глазами весь день. От этого хочется закрыть глаза, посидеть спокойно и ничего не слышать хотя бы немного.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спешки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всё делать бегом, голова начинает уставать. Из-за спешки человек становится раздражительным, а простые дела кажутся труднее, чем обычно.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49761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288" y="3227236"/>
            <a:ext cx="414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538" y="1384361"/>
            <a:ext cx="345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здоровье в городе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шумного дня организму нужен отдых. Сон помогает восстановить силы, стать спокойнее и лучше справляться с уроками, прогулками и играми.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и после прогулок важно пить чистую воду. Она помогает телу работать правильно и поддерживает бодрость в течение дня.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прогулки, подъём по лестнице и спортивные игры укрепляют тело. Движение делает мышцы сильнее и помогает не уставать слишком быстро.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 и прогулки среди деревьев делают дыхание легче. Если рядом много машин, особенно полезно бывать там, где воздух чище и тише.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городе — это место, где можно отдохнуть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с видом во двор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окна видно качели, скамейку и соседний дом. Утром сюда заглядывает солнце, а вечером в квартире становится спокойно и уютно. Такое место помогает немного замедлиться после шумного города.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порядок и свет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чисто, светло и всё лежит на своих местах, отдыхать легче. Даже маленькая полка с книгами или тёплый плед делают квартиру местом, куда хочется возвращаться снова.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для любимых дел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своей комнате ребёнок раскладывает карандаши, книги и игрушки. Здесь удобно читать, рисовать и строить башни из кубиков, не мешая другим и не отвлекаясь на шум за дверью.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жителей города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выбрасывают мусор в урну и не сорят во дворе, улицы выглядят аккуратно. По такой дороге и идти приятнее, и дышать как будто легче.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 место, помочь пожилому человеку, пропустить кого-то вперёд — маленькие, но важные дела. Они делают общественные места спокойнее и добрее.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 людям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ломать ветки, не рвать цветы и беречь газоны, город становится зеленее и красивее. Растения тоже любят, когда с ними обращаются бережно.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зелени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жители следят за лавочками, площадками и подъездами, во дворе приятно играть и гулять. Забота многих людей превращает обычное место в уютное.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дворы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удобен для семьи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нужное рядом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идёт в школу, а мама или папа — на работу, в магазин или в поликлинику. В городе многие важные дела можно сделать недалеко от дома, поэтому день проходит быстрее и удобнее.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без долгих ожиданий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трамваи и метро помогают добираться туда, куда нужно, без долгой ходьбы. Если маршрут знакомый, дорога становится привычной и не такой утомительной, как может показаться сначала.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мест для отдыха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можно пойти в парк, библиотеку, музей или на спортивную площадку. У города всегда есть занятие на выбор, и скучать ему, похоже, просто некогда.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человечнее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Лавочки дают возможность присесть, отдохнуть и подождать друзей без спешки. Даже короткая остановка делает прогулку спокойнее и приятнее для детей и взрослых.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Удобные лавочки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 дворе нет мусора, ям и опасных углов, дети играют свободнее. Чистота и порядок помогают всем чувствовать себя увереннее.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Чистые и безопасные дворы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украшают улицы, создают тень и делают воздух приятнее. Там, где много зелени, хочется гулять дольше и говорить тише, чтобы не спугнуть покой.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Больше деревьев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места нужны после шумного дня, как чашка чая после прогулки. Здесь можно посидеть, подумать, поговорить и просто побыть в тишине.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Тихие зоны для отдыха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влияет на город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выбрасывать мусор в урну и не оставлять его на улице, город остаётся аккуратным. Один маленький поступок кажется простым, но вместе они очень важны.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Соблюдать чистоту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остановки, качели и фонари нужны всем. Когда человек не ломает их и относится к вещам аккуратно, город дольше остаётся удобным и красивым.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Беречь имущество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делает улицы спокойнее, а людей — добрее. Если не толкаться, не кричать и замечать других, жить в городе становится приятнее всем.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Уважать окружающих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человек — одна команда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меняет человека: его настроение, привычки и здоровье. А человек меняет город своими делами. Если быть внимательным, добрым и бережным, город становится чище, тише и уютнее.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2026-05-26T09:09:21Z</dcterms:created>
  <dcterms:modified xsi:type="dcterms:W3CDTF">2026-05-26T09:09:21Z</dcterms:modified>
</cp:coreProperties>
</file>