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75" y="2729242"/>
            <a:ext cx="9144000" cy="24110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6250" y="476538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Вписанные и описанные окружности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2948850" y="180001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2425500" y="156029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Вписанная окружность касается сторон треугольника, а описанная проходит через его вершины. Сегодня разберём центры и формулы.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91108" y="0"/>
            <a:ext cx="44503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455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 в 8 классе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525725"/>
            <a:ext cx="38661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курсе геометрии 8 класса эта тема помогает находить неизвестные стороны, углы, радиусы и площади. Окружности часто появляются в задачах на построение, в доказательствах и в вычислениях, где важны равенства расстояний и симметрия.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определения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Вписанная окружность касается всех сторон треугольника изнутри. Её центр называется инцентром. Он находится в точке пересечения биссектрис углов, поэтому сразу «учит» искать равенство расстояний.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71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Описанная окружность проходит через все три вершины треугольника. Центр описанной окружности называют не ортоцентром: ортоцентр — это другая точка, связанная с высотами.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162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описанной окружности — это точка пересечения серединных перпендикуляров к сторонам. От неё одинаково далеко до каждой вершины, поэтому она и становится центром окружности, проходящей через вершины.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Вписанная окружность и её центр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071003"/>
            <a:ext cx="36195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Инцентр и радиус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Инцентр равноудалён от всех сторон треугольника. Расстояние от инцентра до стороны равно радиусу вписанной окружности r и всегда измеряется по перпендикуляру к этой стороне в точке касания. 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3246503"/>
            <a:ext cx="3619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Касание со сторонами
</a:t>
            </a:r>
            <a:pPr algn="l" indent="0" marL="0">
              <a:lnSpc>
                <a:spcPct val="115000"/>
              </a:lnSpc>
              <a:buNone/>
            </a:pPr>
            <a:r>
              <a:rPr lang="en-US" sz="66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показывают треугольник, три точки касания и биссектрисы, которые приводят к инцентру. От инцентра проводят отрезок радиуса r до стороны под прямым углом — это подчёркивает, почему касание происходит «ровно».
</a:t>
            </a:r>
            <a:endParaRPr lang="en-US" sz="113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биссектрис треугольника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270925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Биссектриса делит угол на две равные части. Поэтому для любой точки на биссектрисе расстояния до сторон этого угла оказываются одинаковыми: точка как бы «на равном уровне» от обеих сторон.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24289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треугольнике три биссектрисы пересекаются в одной точке. Эта точка лежит внутри треугольника и служит центром единственной вписанной окружности.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321487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равенство расстояний до трёх сторон позволяет провести окружность с одним и тем же радиусом. Поэтому центр вписанной окружности удобно искать через пересечение биссектрис.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S = p·r; расчёт для p = 12 см.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треугольника через радиус вписанной окружности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полупериметр фиксирован, то S растёт линейно вместе с r: каждое увеличение радиуса увеличивает площадь в одинаковое число раз.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столбцам видно прямую связь: при p = 12 см площади соответствуют значениям 12·r. Чем больше радиус вписанной окружности, тем больше площадь.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6075" y="1999690"/>
            <a:ext cx="5037900" cy="14446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Формулы, связанные с вписанной окружностью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480161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собраны ключевые соотношения, которые помогают находить p, S и r, а также объясняют прямой угол в месте касания радиусом.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846128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Удобнее всего находить r через уже известные S и p: достаточно подставить в r = S/p.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926075" y="404230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формулы из школьного курса планиметрии, используемые при выводах для вписанной окружности.
</a:t>
            </a:r>
            <a:endParaRPr lang="en-US" sz="77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Существование вписанной окружности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689900"/>
            <a:ext cx="31941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любом треугольнике можно построить ровно одну вписанную окружность. Причина в том, что биссектрисы трёх углов обязательно пересекаются в одной точке.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725898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Остаётся провести окружность с центром в инцентре и радиусом, равным расстоянию до сторон. Такая окружность будет касаться всех трёх сторон, то есть окажется вписанной.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581081" y="1689900"/>
            <a:ext cx="31941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точка — инцентр — находится на одинаковом расстоянии от всех сторон. Поэтому если взять это расстояние как радиус, получится окружность, которая «одинаково» подходит к каждой стороне.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39391"/>
            <a:ext cx="2860800" cy="2248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1607" y="2439391"/>
            <a:ext cx="2860800" cy="22489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3172" y="2439391"/>
            <a:ext cx="2860800" cy="22489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50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прячется центр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описанной окружности — это точка, от которой все вершины треугольника на одинаковом расстоянии. На рисунке она отмечается пересечением серединных перпендикуляров, а радиус R проводится к одной из вершин.
</a:t>
            </a:r>
            <a:endParaRPr lang="en-US" sz="1002" dirty="0"/>
          </a:p>
        </p:txBody>
      </p:sp>
      <p:sp>
        <p:nvSpPr>
          <p:cNvPr id="8" name="Text 1"/>
          <p:cNvSpPr txBox="1"/>
          <p:nvPr/>
        </p:nvSpPr>
        <p:spPr>
          <a:xfrm>
            <a:off x="3141607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 «держит» вершины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Описанная окружность проходит ровно через все три вершины. Это значит, что расстояния от центра до каждой вершины — одно и то же значение R, поэтому окружность становится естественным способом «собрать» треугольник на одной окружности.
</a:t>
            </a:r>
            <a:endParaRPr lang="en-US" sz="1002" dirty="0"/>
          </a:p>
        </p:txBody>
      </p:sp>
      <p:sp>
        <p:nvSpPr>
          <p:cNvPr id="9" name="Text 2"/>
          <p:cNvSpPr txBox="1"/>
          <p:nvPr/>
        </p:nvSpPr>
        <p:spPr>
          <a:xfrm>
            <a:off x="6103172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работают серединные перпендикуляры
</a:t>
            </a:r>
            <a:pPr algn="l" indent="0" marL="0">
              <a:lnSpc>
                <a:spcPct val="115000"/>
              </a:lnSpc>
              <a:buNone/>
            </a:pPr>
            <a:r>
              <a:rPr lang="en-US" sz="60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Серединный перпендикуляр проходит через середину стороны и образует множество точек на равных расстояниях от её концов. Так же работают три серединных перпендикуляра: их пересечение даёт центр окружности, проходящей через вершины.
</a:t>
            </a:r>
            <a:endParaRPr lang="en-US" sz="992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Описанная окружность и её центр
</a:t>
            </a:r>
            <a:endParaRPr lang="en-US" sz="22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серединных перпендикуляров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Серединный перпендикуляр проходит через середину отрезка и перпендикулярен ему. Он описывает точки, которые находятся на одинаковом расстоянии от концов этого отрезка — это ключевое свойство.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71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взять два отрезка, то их серединные перпендикуляры тоже определяют точки с равными расстояниями. В треугольнике рассматривают перпендикуляры к трём сторонам, и они «сходятся» в одной точке.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162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пересечения трёх серединных перпендикуляров является центром описанной окружности. От неё вершины треугольника равноудалены, поэтому окружность, построенная с этим центром и радиусом R, проходит через все вершины.
</a:t>
            </a:r>
            <a:endParaRPr lang="en-US" sz="1098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3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 свойствам ортоцентра/центра описанной окружности (школьный курс геометрии), без привязки к конкретным измерениям.
</a:t>
            </a:r>
            <a:endParaRPr lang="en-US" sz="638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расположен центр описанной окружности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остроугольном треугольнике центр описанной окружности лежит внутри, в прямоугольном — на середине гипотенузы, а в тупоугольном — вне треугольника.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расположению центра можно сразу понять тип треугольника и выбрать подходящие формулы и схемы построения в задачах.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57140" y="787575"/>
            <a:ext cx="5629720" cy="248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для описанной окружности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79996" y="3852977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выбрать формулу радиуса R для заданного треугольника и учесть, где расположен центр.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782675"/>
            <a:ext cx="8127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4665300" y="3852975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вычислений R чаще всего достаточно либо гипотенузы (прямоугольный случай), либо сторон и площади (общий случай); для равностороннего треугольника центры совпадают.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335015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5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формулы школьного курса геометрии для треугольников, школьные справочные материалы (без конкретного издания).
</a:t>
            </a:r>
            <a:endParaRPr lang="en-US" sz="65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вписанной окружности по шагам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опирается на то, что центр вписанной окружности — точка пересечения биссектрис, а радиус — перпендикуляр до стороны.
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описанной окружности по шагам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1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использует то, что центр описанной окружности — точка пересечения серединных перпендикуляров, а радиус равен расстоянию до любой вершины.
</a:t>
            </a:r>
            <a:endParaRPr lang="en-US" sz="93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350" y="1515975"/>
            <a:ext cx="257400" cy="25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7625" y="1541715"/>
            <a:ext cx="257400" cy="2059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04900" y="1530275"/>
            <a:ext cx="257400" cy="228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Частные случаи в треугольниках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2117250"/>
            <a:ext cx="25248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Равносторонний треугольник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равностороннем треугольнике центры вписанной и описанной окружностей совпадают: единственная точка одинаково далеко и от сторон, и от вершин. Поэтому оба радиуса связаны симметрией.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897275" y="2117250"/>
            <a:ext cx="25248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Равнобедренный треугольник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равнобедренном треугольнике оба центра лежат на оси симметрии: прямой, проходящей через вершину и середину основания. Это упрощает построение и поиск нужных отрезков.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614550" y="2117250"/>
            <a:ext cx="25248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Прямоугольный треугольник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прямоугольном треугольнике центр описанной окружности находится в середине гипотенузы. Значит, радиус равен половине гипотенузы, и круг легко построить по одной длине.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углами и четырёхугольниками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270925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Вписанный угол, который опирается на одну и ту же дугу, в два раза меньше центрального угла, соответствующего этой дуге. Это позволяет быстро переводить один тип углов в другой.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24289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четырёхугольник вписан в окружность, то сумма его противоположных углов равна 180°. Тогда при известной части углов остальное находится сразу.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321487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связи применяют в задачах на поиск углов и коротких доказательствах: достаточно распознать, какие точки лежат на окружности и какая дуга задаёт угол.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2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школьных свойств вписанной и описанной окружностей (материал для 8 класса), без конкретных числовых экспериментов.
</a:t>
            </a:r>
            <a:endParaRPr lang="en-US" sz="625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вписанной и описанной окружностей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 вписанной окружности связан с расстояниями до сторон, а радиус описанной — с расстояниями до вершин. Поэтому формулы выбирают, исходя из того, какие величины даны.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условии просят касание и площадь — чаще подходит вписанная окружность; если фигурируют вершины и равные расстояния до них — рассматривают описанную.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236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изучении темы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путают биссектрисы и серединные перпендикуляры: биссектриса делит угол на равные части, а серединный перпендикуляр проходит через середину отрезка и перпендикулярен ему.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4124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считать, что центр описанной окружности всегда внутри треугольника. Для прямоугольного он лежит на гипотенузе, а для тупоугольного — вне фигуры.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4644800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радиусы: r — радиус вписанной окружности, который относится к расстоянию до сторон, а R — радиус описанной окружности, который относится к расстоянию до вершин.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6877187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задачах на построение иногда берут неверную точку центра. Проверьте: для вписанной окружности нужна точка пересечения биссектрис, а для описанной — пересечение серединных перпендикуляров.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6075" y="1851517"/>
            <a:ext cx="5037900" cy="17410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Опорные факты для решения задач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480161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подсказывает, какую окружность выбрать: вписанную — когда работают с касаниями и площадью, описанную — когда нужны вершины и угловые связи.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846128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выбор окружности сокращает решение: одна и та же геометрическая задача обычно связывается либо с расстояниями до сторон, либо с расстояниями до вершин.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926075" y="404230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3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Сборник базовых свойств вписанной и описанной окружностей из школьного курса геометрии (без привязки к конкретному изданию).
</a:t>
            </a:r>
            <a:endParaRPr lang="en-US" sz="63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76250" y="1444443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Уверенный шаг в треугольную геометрию
</a:t>
            </a:r>
            <a:endParaRPr lang="en-US" sz="3212" dirty="0"/>
          </a:p>
        </p:txBody>
      </p:sp>
      <p:sp>
        <p:nvSpPr>
          <p:cNvPr id="4" name="Text 1"/>
          <p:cNvSpPr txBox="1"/>
          <p:nvPr/>
        </p:nvSpPr>
        <p:spPr>
          <a:xfrm>
            <a:off x="2425500" y="267707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Вписанная окружность связана со сторонами треугольника, а описанная — с его вершинами. Центр вписанной окружности находят через биссектрисы, а центр описанной — через серединные перпендикуляры. Формулы и свойства помогают решать построения, вычисления и доказательства в геометрии 8 класса.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2026-05-14T02:09:48Z</dcterms:created>
  <dcterms:modified xsi:type="dcterms:W3CDTF">2026-05-14T02:09:48Z</dcterms:modified>
</cp:coreProperties>
</file>