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Marvellous Markets: английские слова и фразы о рынке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рынок, покупки и простые английские фразы в 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markets are interesting in English lessons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 — удобная тема для английского: здесь встречаются еда, покупки, короткие диалоги и описание предметов. Ученики легко запоминают слова о цене, товарах, цветах и повседневном общении.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75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49690"/>
            <a:ext cx="423000" cy="423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40290"/>
            <a:ext cx="423000" cy="423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words for the topic 'Market'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market и stall помогают назвать место торговли и отдельный прилавок. Они часто встречаются в описаниях городских рынков, где покупатели выбирают товары у разных продавцов.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и stall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Seller — это продавец, а buyer — покупатель. Эти слова полезны для коротких диалогов, где один человек предлагает товар, а другой спрашивает цену и решает, что купить.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Seller и buyer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Basket, bag и money нужны, чтобы говорить о покупках понятно и просто. С их помощью можно описать, как люди несут продукты домой и платят за выбранные товары.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Basket, bag, money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 означает цену, а bargain — торг. Эти слова помогают сравнивать товары, замечать выгодные предложения и говорить о покупках в реальной жизненной ситуации на рынке.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Price и bargain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Fresh, cheap, colourful, tasty и busy делают описание ярче. С ними легко составлять фразы вроде The market is busy, The apples are fresh, The bags are colourful.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Fresh, cheap, colourful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market looks like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44734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и прилавки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обычно стоят столы, палатки и прилавки, где продавцы раскладывают фрукты, овощи, хлеб, сыр, цветы и сувениры. Такое место легко узнать по множеству товаров и людей.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2162448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часто выглядит crowded и colourful: повсюду вывески, корзины, коробки и разные цвета. Именно поэтому его удобно описывать словами open-air, fresh, local и traditional.
</a:t>
            </a:r>
            <a:endParaRPr lang="en-US" sz="1088" dirty="0"/>
          </a:p>
        </p:txBody>
      </p:sp>
      <p:sp>
        <p:nvSpPr>
          <p:cNvPr id="12" name="Text 4"/>
          <p:cNvSpPr txBox="1"/>
          <p:nvPr/>
        </p:nvSpPr>
        <p:spPr>
          <a:xfrm>
            <a:off x="3880162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много движения: люди разговаривают, выбирают товары, задают вопросы и сравнивают цены. Поэтому к теме хорошо подходят слова busy, noisy и lively.
</a:t>
            </a:r>
            <a:endParaRPr lang="en-US" sz="1163" dirty="0"/>
          </a:p>
        </p:txBody>
      </p:sp>
      <p:sp>
        <p:nvSpPr>
          <p:cNvPr id="13" name="Text 5"/>
          <p:cNvSpPr txBox="1"/>
          <p:nvPr/>
        </p:nvSpPr>
        <p:spPr>
          <a:xfrm>
            <a:off x="5597876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подходит для картинки
</a:t>
            </a:r>
            <a:pPr algn="l" indent="0" marL="0">
              <a:lnSpc>
                <a:spcPct val="100000"/>
              </a:lnSpc>
              <a:buNone/>
            </a:pPr>
            <a:r>
              <a:rPr lang="en-US" sz="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иллюстрации подойдут фотографии или рисунки с овощами, фруктами, тканями, специями, хлебом и продавцами. Такие изображения помогают быстрее понять лексику урока.
</a:t>
            </a:r>
            <a:endParaRPr lang="en-US" sz="1005" dirty="0"/>
          </a:p>
        </p:txBody>
      </p:sp>
      <p:sp>
        <p:nvSpPr>
          <p:cNvPr id="14" name="Text 6"/>
          <p:cNvSpPr txBox="1"/>
          <p:nvPr/>
        </p:nvSpPr>
        <p:spPr>
          <a:xfrm>
            <a:off x="7315591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узнают знакомую ситуацию: выбор продуктов, разговор с продавцом и поиск хорошей цены. Поэтому рынок воспринимается не как абстрактная тема, а как часть повседневной жизни.
</a:t>
            </a:r>
            <a:endParaRPr lang="en-US" sz="10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темы урока «Marvellous Markets»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words and Russian meanings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слова и увидеть их в коротких примерах.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темы рынка позволяют строить короткие и понятные предложения о покупках.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at the market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305475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овощи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часто продают apples, bananas, oranges, tomatoes, potatoes и carrots. Эти слова помогают называть знакомые продукты и описывать, что именно лежит на прилавке.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71931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молочные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Bread, cheese и fish тоже часто встречаются на рынке. С ними легко составлять простые предложения: The bread is warm. The cheese is tasty. The fish is fresh.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238386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вкуса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еды важны прилагательные fresh, tasty, sweet, sour, hot и cold. Они помогают сравнивать продукты и говорить, какие из них выглядят или звучат аппетитнее.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842725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могут использовать образцы There are many apples и The tomatoes are fresh. Такие фразы помогают описывать витрину без сложных грамматических конструкций.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767759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здоровым питанием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удобно связывать с темой полезной еды: свежие овощи, фрукты и хлеб часто выглядят лучше, чем упакованные продукты. Это делает лексику урока практичной и 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 «Marvellous Markets»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children can often buy at a market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 рынке дети чаще всего замечают еду, но также встречают одежду, игрушки и сувениры.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удобен не только для продуктов: он помогает купить вещи на каждый день и небольшие подарки.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shopping dialogue in English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типичных реплик на рынке: приветствие, вопрос, цена, покупка, благодарность.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Borough Market: вкус Лондона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Borough Market находится в Лондоне и привлекает людей продуктами, сыром и выпечкой. Здесь легко увидеть витрины с хлебом, фруктами и готовой едой, а также услышать английскую речь вокруг прилавков. Это хороший пример того, как рынок становится частью городской культуры.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Camden Market: стиль и сувениры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Camden Market тоже расположен в Лондоне, но известен другой атмосферой. Там можно найти одежду, аксессуары и необычные сувениры, а яркие вывески и уличные ряды делают место особенно запоминающимся. Для урока это удобный пример рынка, где продают не только еду.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Pike Place Market: свежие продукты Сиэтла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Pike Place Market в Сиэтле знаменит рыбой, фруктами и свежими продуктами. На фотографиях этого рынка заметны прилавки, вывески и оживлённые улицы, поэтому он хорошо показывает связь английского языка с реальной городской жизнью и местными традициями.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markets in English-speaking places
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3393" y="3401450"/>
            <a:ext cx="2575108" cy="1342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Describing a market in simple English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11" name="Text 2"/>
          <p:cNvSpPr txBox="1"/>
          <p:nvPr/>
        </p:nvSpPr>
        <p:spPr>
          <a:xfrm>
            <a:off x="3894976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is и are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рынка подойдут короткие предложения с is и are: The market is big. The stalls are busy. Такие фразы легко запомнить и повторить вслух.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2737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описание точнее: The fruit is fresh. The sellers are friendly. The market is colourful and noisy. Несколько слов уже создают яркую картину.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4976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Ставьте качество перед 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прилагательное обычно стоит перед словом: a fresh apple, a busy market, a small stall. Это простое правило помогает говорить правильно и понятно.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672737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Описывайте цены и 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говорить: The prices are good. The market is lively. Такие предложения помогают передать не только товары, но и общее впечатление от места.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894977" y="3401365"/>
            <a:ext cx="2025762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Собирайте описание из коротких фраз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могут соединять несколько простых предложений в небольшой текст. Так получается понятное описание рынка на уровне 5 класса без сложной грамматики.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70" y="969375"/>
            <a:ext cx="4252560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покупки и продажи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«Marvellous Markets»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готовые фразы для короткого диалога на рынке: спросить цену, сделать покупку, поблагодарить и предложить помощь.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 позволяют вести очень короткий, но понятный разговор и чувствовать себя уверенно в типичной ситуации покупки.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2348" y="2192950"/>
            <a:ext cx="24255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35020"/>
            <a:ext cx="317700" cy="25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35020"/>
            <a:ext cx="317700" cy="25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рынка и школьные предметы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r" indent="0" marL="0">
              <a:lnSpc>
                <a:spcPct val="9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рынка помогает считать и сравнивать: price, cost, more, less, cheaper, expensive, count. Дети тренируют числа, простые вычисления и умение говорить, какой товар выгоднее.
</a:t>
            </a:r>
            <a:endParaRPr lang="en-US" sz="1056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рынка можно использовать для коротких вопросов и ответов: спрашивать цену, называть количество и описывать товар полными простыми предложениями без лишней сложности.
</a:t>
            </a:r>
            <a:endParaRPr lang="en-US" sz="978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
</a:t>
            </a:r>
            <a:pPr algn="l" indent="0" marL="0">
              <a:lnSpc>
                <a:spcPct val="9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слова fruit, vegetables, farm, season, local ученики узнают, откуда берутся продукты и почему ассортимент меняется в течение года. Так тема связывает язык с наблюдением за природой.
</a:t>
            </a:r>
            <a:endParaRPr lang="en-US" sz="987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
</a:t>
            </a:r>
            <a:pPr algn="l" indent="0" marL="0">
              <a:lnSpc>
                <a:spcPct val="90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разными предметами делает новые слова более прочными в памяти. Ученики быстрее переходят от отдельных слов к маленьким высказываниям, сравнениям и мини-диалогам.
</a:t>
            </a:r>
            <a:endParaRPr lang="en-US" sz="10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«Marvellous Markets»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нравятся рынки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привлекает не только товарами, но и живой атмосферой общения, где можно выбрать продукты, задать вопрос и услышать ответ сразу.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для людей имеют свежие продукты и особая атмосфера, а цены и местные товары тоже остаются важными причинами.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звуки и запахи на рынке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легко заметить red apples, yellow bananas, green cucumbers and orange carrots. Цвета делают прилавки заметными, помогают описывать товары и запоминать новые слова.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обычно шумный: people talking, sellers calling and children laughing. Такие звуки помогают понять, что место оживлённое, а не тихое и пустое.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Приятные запахи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fresh bread, fruit, spices and coffee делают описание более выразительным. Они помогают говорить о рынке как о месте, где хочется задержаться.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впечатлений подходят слова colourful, noisy, fresh, warm, sweet и spicy. Они помогают строить короткие, но живые предложения о рынке и товарах.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местные производители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Фермеры, пекари и мастера сначала выращивают, пекут или изготавливают товар. На этом этапе появляются local products, которые отражают работу семьи и местных традиций.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на рынке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Покупатели выбирают свежие овощи, хлеб, мёд, сыр или джем. Короткий путь от производителя до прилавка часто означает более свежий товар и понятное происхождение.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продаже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товары упаковывают, сортируют и привозят на рынок. Здесь особенно важны слова pack, transport, seasonal и handmade, потому что они описывают путь продукта до покупателя.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сообщества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покупают local products, они поддерживают маленькие семейные бизнесы и фермеров. Рынок становится важным местом для города и деревни, а не только точкой торговли.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от фермы до рынка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продукты и вещи проходят несколько этапов, прежде чем попасть к покупателю.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привычки и безопасность при покупках
</a:t>
            </a:r>
            <a:endParaRPr lang="en-US" sz="1644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товара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Покупатели смотрят на colour, size and freshness of food, чтобы выбрать качественный продукт. Полезно сравнивать несколько вариантов и читать price labels перед покупкой.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на прилавке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Продавцам важно использовать clean tables, baskets, boxes and scales. Аккуратное рабочее место вызывает доверие и помогает сохранить продукты в хорошем состоянии.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clean, safe, careful, healthy и fresh напоминают о простых правилах: мыть руки, не трогать лишний раз еду и проверять, как она хранится.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покупатель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покупатель не спешит, задаёт вопросы и выбирает то, что действительно нужно. Такие привычки делают покупки спокойными, понятными и полезными.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«Marvellous Markets»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продукты на рыночных прилавках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Ассортимент меняется вместе с погодой: летом прилавки особенно яркие, а зимой чаще продают то, что можно хранить дольше.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влияет на выбор продуктов: летом и осенью ассортимент шире, а зимой и весной он становится более ограниченным и практичным.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как место праздников и традиций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festivals и food fairs рынок меняется: появляются lights, music and decorations. Посетителям нравится особое настроение, которое отличает праздник от обычного дня торговли.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прилавки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событиях открываются special stalls с sweets, gifts and craft items. Они помогают показать местные традиции и привлекают visitors разных возрастов.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становится частью городской жизни, потому что здесь встречаются покупатели, мастера и семьи. Тема celebration и tradition помогает понять, что рынок — это ещё и культурное пространство.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рассказа о празднике подходят слова music, decoration, visitors, special, celebration и tradition. Они делают описание ярким и помогают говорить о рынке как о событии, а не только о покупке.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узнали о marvellous markets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«Marvellous Markets» познакомила нас с английскими словами о покупках, еде, цене и описании рынка. Теперь можно спросить цену, выбрать товар и коротко рассказать о рынке по-английски.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2026-05-30T12:19:34Z</dcterms:created>
  <dcterms:modified xsi:type="dcterms:W3CDTF">2026-05-30T12:19:34Z</dcterms:modified>
</cp:coreProperties>
</file>