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вершины дерева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информатике показывают связи, а уровни объясняют расстояние от корня.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уже встречали деревья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встречаются в компьютере, в математике и даже в жизни. Папки на устройстве — как ветви: главная папка и вложенные. А семейное древо рассказывает про поколения. Уровни делают такие схемы аккуратными.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вершина дерева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— это одна точка на дереве. Обычно её рисуют кружком или значком, чтобы было ясно, что именно мы описываем.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соединяют линиями. Эти линии показывают, как вершины связаны: кто от кого «прорастает» в дереве.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верхняя вершина называется корнем. У корня могут быть дети, а у детей — свои дети. Вершины без потомков называют листьями.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дерева и первый уровень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самая верхняя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находится в самом верху дерева. Он как стартовая площадка: от него идут связи вниз. В наших задачах корень считают главной вершиной, с которой начинается счёт уровней.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«веточки» — это второй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корень считается первым уровнем, то вершины, которые соединены с ним напрямую, окажутся на втором уровне. На рисунке удобно выделить верхнюю вершину и несколько линий вниз к детям.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вершины находят по шагам от корня: корень — уровень 1, дети — уровень 2, дальше уровни растут.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Общепринятое определение уровней в деревьях (учебный материал).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корень считается первым уровнем, счёт начинается именно с него.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уровень вершины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вычислении уровня вершины в дереве.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дерева с тремя уровнями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корня. От него вниз идут линии, и дерево начинает «расти» уровнями. Этот самый верхний уровень задаёт старт для счёта.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второй уровень — дети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корня может быть два ребёнка. Они находятся на втором уровне, потому что до них нужно сделать один шаг вниз от корня.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третий уровень — внуки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каждого ребёнка по два ребёнка, получаются вершины третьего уровня. Так дерево выглядит ярусами, как этажи в доме, и один уровень может быть широким.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дерева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это вершины, у которых нет потомков. Они могут быть в самом низу, но важнее не место, а отсутствие детей. Обычно листья рисуют так, чтобы их было легко отличить.
</a:t>
            </a:r>
            <a:endParaRPr lang="en-US" sz="965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листья удобно выделять цветом или значком. Тогда сразу видно, где ветви заканчиваются и какие вершины уже «остановились» без продолжения вниз.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уровни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вершины на одном уровне, они одинаково удалены от корня. Это помогает быстрее найти нужную часть дерева, не блуждая по ветвям в разные стороны.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делают рисунок аккуратным и читаемым. Глаз понимает порядок: корень сверху, дальше дети и внуки. Поэтому легче не запутаться при рассмотрении связей.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уровню удобно сравнивать вершины: какая ближе к корню, а какая дальше. Это особенно полезно, когда в дереве много точек и линий.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деревья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дереве уровней немного, поэтому схема выглядит компактно. Вернуть взгляд назад к началу обычно легко, потому что «этажей» всего несколько.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дерево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высоком дереве уровней больше. Причина простая: у корня и его потомков появляется много следующих вершин, и дерево тянется вниз дольше.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дерево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уровней зависит от того, насколько дерево разветвляется. Чем сильнее разрастание по уровням, тем выше может стать всё дерево целиком.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высота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вверх: как дойти до корня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вершина → её родитель → родитель родителя → корень. Каждый шаг вверх приближает к корню на один уровень (если корень считают первым уровнем).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дерево как пример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семейное дерево: сверху стоит корень — самый старший человек на схеме. Ниже располагаются его дети, а дальше, на следующих уровнях, — внуки и другие родственники.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видите уровни, становится проще понять «какое поколение где». Такая схема работает как понятная карта семейных связей и помогает читать дерево без путаницы, даже если родственников много.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счёте уровней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начать считать не с корня, а сразу с его детей. Тогда все номера сдвигаются: то, что должно быть уровнем 2, вы по привычке запишете как уровень 1.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перепутать уровень и высоту дерева. Уровень показывает место одной вершины, а высота — сколько уровней есть у дерева целиком.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избежать проблем? Считайте шаги от корня к нужной вершине или двигайтесь вверх по связям до корня. Аккуратный маршрут делает ответ почти автоматически правильным.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забыть правило про то, считать ли корень уровнем. Если в задаче корень считается уровнем, его нельзя пропускать: счёт начинается именно с него.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и высота дерева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относится к одной конкретной вершине. Он показывает, насколько далеко она от корня: ближе — меньше, дальше — больше.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дерева относится ко всему дереву. Она показывает, сколько уровней есть в нём целиком, как максимальная «толщина этажей» сверху вниз.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самая нижняя вершина стоит на пятом уровне, значит, у дерева пять уровней. Эти слова похожи по звучанию, но смысл у них разный — не путайте их.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уровне бывает разное число вершин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уровне может быть всего одна вершина, а на другом — сразу много. Поэтому дерево иногда выглядит узким, а иногда очень раскидистым, как веточка с кучей ответвлений.
</a:t>
            </a:r>
            <a:endParaRPr lang="en-US" sz="992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это заметно по количеству точек в одном ряду: где больше точек, там уровень шире. Такое наблюдение помогает быстрее понять, как распределены вершины по уровням.
</a:t>
            </a:r>
            <a:endParaRPr lang="en-US" sz="965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01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98" y="2004838"/>
            <a:ext cx="398700" cy="354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уровень помогает в заданиях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 нужную вершину в дереве, помогает знать её уровень: чем больше уровень, тем дальше вершина от корня и тем ниже она расположена.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схем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делают рисунок аккуратным. По ним проще «сканировать» дерево глазами и быстро понимать, где верх, где дети, а где следующие поколения.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деревьев уровни подсказывают, сколько «шагов» надо вниз от корня. Так легче не ошибиться и правильно разместить вершины по ярусам.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корень → выбрать нужную вершину → пройти по линии вверх до корня → посчитать шаги → назвать уровень (если корень считают первым уровнем).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вершина находится прямо под корнем, её уровень — 2. Если между вершиной и корнем есть ещё одна вершина, её уровень — 3. Такие короткие примеры помогают быстро привыкнуть к счёту.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счёта по шагам от корня в учебных примерах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 корня нужно сделать три шага, уровень становится больше на один, когда корень считают первым уровнем.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корню — меньше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вершина к корню, тем меньше её уровень. А если вершина расположена ниже по дереву, её уровень становится больше. Так дерево превращается в понятные «ступеньки».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 уровнях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 корня — больше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помогают увидеть дерево как аккуратную лестницу из ветвей. По такой лестнице легко читать схему и находить нужную вершину, даже если она спряталась среди других.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делают дерево понятным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вершины показывает её место в дереве и расстояние от корня. Корень находится наверху, ниже идут дети, потом внуки и другие потомки. Листья заканчивают ветви дерева, помогая читать связи без путаницы.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2026-05-12T11:58:21Z</dcterms:created>
  <dcterms:modified xsi:type="dcterms:W3CDTF">2026-05-12T11:58:21Z</dcterms:modified>
</cp:coreProperties>
</file>