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Головоногие моллюски: основные темы и значение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головоногие — мастера камуфляжа и интеллекта океана.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распространение головоногих моллюсков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появились 500 миллионов лет назад и успешно адаптировались к жизни во всех океанах, освоив разные климатические зоны от тропиков до полярных морей.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головоногих моллюсков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 щупальца — главные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соединена с туловищем, к ней прикреплены щупальца, которые служат для ловли добычи и исследования окружающей среды. Их количество и длина варьируются у разных видов.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похожие на глаза 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головоногих крупные, сложные глаза с линзой, что обеспечивает им отличное зрение. Это помогает лучше ориентироваться в водном пространстве и охотиться.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Клювовидные челюсти для захвата пищи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имеют мощный клюв, при помощи которого разрывают добычу. Клюв расположен у основания щупалец под головой.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678205"/>
            <a:ext cx="3563700" cy="17870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головоногих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осьминогов, кальмаров, каракатиц и наутилусов по строению и среде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приспособления к разным условиям жизни и способам передвижения.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«Мир животных»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класса головоногих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мантийной полостью, которая служит для реактивного движения, обеспечивая высокую скорость и маневренность в воде.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оснащены присосками, что позволяет надежно схватывать добычу и предметы, также они имеют развитую мускулатуру и чувствительные клетки.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окружён хрящевой капсулой, напоминающей череп, обеспечивая защиту и сложную работу нервной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головоногих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миниатюрных наутилусов до гигантских кальмаров, отражая разнообразие форм и жизненных стратегий.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размеры кальмаров связаны с глубоководным образом жизни и необходимостью быстрого передвижения.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зоологических исследований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Щупальца: строение и функции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у головоногих оснащены сильными мышцами и присосками для захвата добычи. Их количество варьируется: у кальмаров десять, у осьминогов восемь, что отражает разные охотничьи стратегии.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сенсорной роли, щупальца участвуют в движении, защите и коммуникации, позволяя моллюскам эффективно взаимодействовать с окружающей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развития нервной системы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обладают централизованным мозгом и многочисленными нервными узлами, обеспечивающими координацию сложных движений и восприятие информации.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демонстрируют способность к обучению, запоминанию и решению задач, что свидетельствует о высоком интеллекте среди беспозвоночных.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природных условиях они используют инструменты, маскируются и активно исследуют окружение, проявляя целенаправленное поведение.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развитие нервной системы способствует их успешной адаптации к разнообразным морским условиям и усложнённым экологическим нишам.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восприятие окружающей среды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визуальное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имеют сложные глаза с хрусталиком и сетчаткой, позволяющие отчетливо видеть детали и различать цвета, что особенно важно при охоте и маскировке.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рецепторы и другие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кожа снабжена чувствительными рецепторами, реагирующими на прикосновения и изменение света, некоторые виды воспринимают даже поляризацию света для дополнительной ориентации.
</a:t>
            </a:r>
            <a:endParaRPr lang="en-US" sz="11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6409" y="1543934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1550" y="296315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8737" y="2933001"/>
            <a:ext cx="559500" cy="497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мимикрии и маскировки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Хроматофоры — пигментные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быстро менять окраску тела, создавая узоры и цвета для слияния с окружающей средой или пугающих эффектов.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Имитация форм и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способны воспроизводить вид других морских животных, меняя форму и поведение, чтобы обмануть хищников и добычу.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смена цвета и текстуры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Каракатицы и осьминоги используют эту особенность для защиты, меняя не только цвет, но и поверхность кожи, делая её похожей на рифы или водоросли.
</a:t>
            </a:r>
            <a:endParaRPr lang="en-US" sz="9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Реактивное передвижение в воде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передвигаются, резко выбрасывая воду из мантийной полости, что создаёт силу реакции, позволяющую быстро двигаться. Этот способ обеспечивает маневренность и скорость до 40 км/ч у некоторых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используют этот принцип, чтобы совершать резкие рывки, а порой даже выскакивать из воды. Такой метод помогает им эффективно спасаться от хищников и преследовать добычу.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и охотничьих стратегий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головоногие являются хищниками, охотятся на рыбу, ракообразных и других моллюсков, используя ловкость и чувствительные щупальца для захвата добычи.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клювовидные челюсти помогают разламывать защиту жертвы, а некоторые виды применяют яд для быстрого обездвиживания.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иногда охотятся группами, координируя действия, чтобы увеличить успех поимки и защититься от врагов.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раздельнополы; самцы и самки встречаются только для спаривания и откладки яиц.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размножением у многих видов возникает сложное брачное поведение, включая демонстрацию цветов и жестов.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осьминогов охраняют кладку, иногда отказываясь от пищи до появления молодняка, чтобы обеспечить выживание яйца.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не проходят личиночную стадию, что ускоряет рост молодых особей и помогает быстрее адаптироваться к окружающей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головоногих моллюсков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наутилусы живут до 20 лет, что значительно больше остальных головоногих, отличающихся коротким жизненным циклом.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головоногих имеют короткую жизнь, что связано с их высокой активностью и быстрой сменой поколений.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обзоры, 2023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хищники морских глубин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регулируют численность рыб и беспозвоночных, играя ключевую роль в пищевых цепях. Их присутствие способствует поддержанию баланса экосистемы.
</a:t>
            </a:r>
            <a:endParaRPr lang="en-US" sz="1062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как индикаторы здоровья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популяциях некоторых видов сигнализируют о загрязнении и изменении климата. Это позволяет учёным оценивать экологическое состояние океанов.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головоногих моллюсков в морских экосистемах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17658"/>
            <a:ext cx="3408600" cy="15990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головоногих моллюсков человеком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охвата включают промысловую добычу, кухню различных народов, научные исследования и содержание в аквариумах.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получают широкое применение в разных сферах, что требует бережного отношения и устойчивого промысла.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Росрыболовства и ФАО, 2023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для популяций головоногих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Начало промышленного вылова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промысел привёл к снижению численности некоторых видов, особенно крупных кальмаров и осьминогов.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Рост загрязнения морей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Сбросы токсичных веществ и пластика негативно влияют на среду обитания и здоровье головоногих.
</a:t>
            </a:r>
            <a:endParaRPr lang="en-US" sz="1129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— Климатические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кислотность воды создают стресс для жизни и размножения головоногих.
</a:t>
            </a:r>
            <a:endParaRPr lang="en-US" sz="1129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— Международные меры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Создаётся сеть охраняемых морских территорий и развивается экологический мониторинг для защиты редких видов.
</a:t>
            </a:r>
            <a:endParaRPr lang="en-US" sz="9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 в культуре, мифах и искусстве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античных легендах гигантские кальмары, кракены, вызывали ужас и объясняли кораблекрушения и таинственные исчезновения морских судов.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японском искусстве осьминоги и каракатицы часто изображаются на традиционных гравюрах, символизируя силу и мистику океана.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литературе и кино головоногие выступают как символы загадочности, умения выживать и адаптироваться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 головоногих моллюсков
</a:t>
            </a:r>
            <a:endParaRPr lang="en-US" sz="2584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интеллекта и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исследуют когнитивные способности осьминогов, их обучение и взаимодействие с окружающей средой, используя видеонаблюдение и эксперименты.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и 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головоногих помогает понять их эволюцию и механизмы адаптации к быстро меняющимся условиям моря.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моллюски: ключ к пониманию морской жизни
</a:t>
            </a:r>
            <a:pPr algn="ctr" indent="0" marL="0">
              <a:lnSpc>
                <a:spcPct val="90000"/>
              </a:lnSpc>
              <a:buNone/>
            </a:pPr>
            <a:r>
              <a:rPr lang="en-US" sz="3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головоногих раскрывает уникальные адаптации и роль в экосистемах, подчёркивая важность их охраны для сохранения биоразнообразия океанов.
</a:t>
            </a:r>
            <a:endParaRPr lang="en-US" sz="315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2026-05-08T21:09:53Z</dcterms:created>
  <dcterms:modified xsi:type="dcterms:W3CDTF">2026-05-08T21:09:53Z</dcterms:modified>
</cp:coreProperties>
</file>