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изгнания: память, свобода, поиск новых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искания писателей русского зарубежья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после революции и войн вынесла русскую литературу за пределы страны. Париж, Берлин, Прага и другие города стали местами, где писатели сохраняли язык, спорили о традиции и создавали новые культурные центры.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возникло русское зарубежье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искали язык, который мог передать опыт разрыва с родиной, не теряя связи с классической традицией и культурной памятью.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становились автобиографичность, философская рефлексия и тема внутренней свободы, позволяющие осмыслить личную судьбу как часть истории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литература соединяла реалистическую точность, модернистскую усложнённость и исповедальную интонацию, создавая новые художественные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означали творческие искания эмиграции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писатели осмысляли эмигрантский опыт.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для каждого автора стала не только биографией, но и основой собственной художественной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 литературным характеристикам И. Бунина, В. Набокова, М. Цветаевой и Г. Иванова.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художественные поиски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 литературной карте русского зарубежья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которые удерживали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парижских русских изданиях печатались новости, критика и новые тексты эмигрантов. Эти газеты помогали сохранять общий культурный ритм и делали русское слово слышимым вдали от родины.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пространство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объединяли поэтов, прозаиков и критиков разных поколений. На их страницах обсуждали традицию, новаторство и судьбу русской культуры, а рядом существовали обложки, афиши и типографская графика эпохи.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стал временным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давал свободу творчества, но напоминал об утрате родины. Русские писатели жили среди кафе, издательств и библиотек, создавая вокруг себя особую среду культурного выживания и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личная драма у эмигрантских авторов почти всегда выходит к историческому масштабу.
</a:t>
            </a:r>
            <a:endParaRPr lang="en-US" sz="125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 и утрата; остальные мотивы развивают их, усиливая философскую глубину и историческое измерение.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произведений русского зарубежья; данные носят аналитический характер.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русского зарубежья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творческие стратегии писателей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эмиграции к формированию самостоятельной литературы русского зарубежья.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019" y="3328333"/>
            <a:ext cx="145575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реализм памяти и утраченной красоты
</a:t>
            </a:r>
            <a:endParaRPr lang="en-US" sz="2332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сохранял точность фразы, ясную композицию и внимание к детали, благодаря чему его проза оставалась близкой к традиции русской классики, даже будучи созданной в изгнании.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«Жизни Арсеньева» и «Тёмных аллеях» любовь и воспоминание становятся способом вернуть прожитое, хотя прошлое у Бунина всегда окрашено ощущением необратимой утраты.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потеря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как время уводит человека от самых дорогих мест и лиц. Его повествование строится на тихой, но глубокой драме исчезающего мира.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его текстах связана с красотой, природой и культурной памятью. Это не политический лозунг, а внутренний образ утраченного дома, который невозможно восстановить полностью.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«Машеньке», «Даре» и «Других берегах» память у Набокова не сводится к воспоминанию: она становится точным и продуманным способом воссоздать прошлое.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Набоков: память как искусство формы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на языковой игре, аллюзиях, зеркальности и сложной композиции, где каждая деталь приобретает несколько смыслов и связывает уровни повествования.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Эмигрантский опыт у Набокова превращается в художественный эксперимент: реальность и иллюзия постоянно меняются местами, а личная история становится материалом искусства.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поэзия Цветаевой становится особенно исповедальной: в ней слышны резкие ритмы, предельная откровенность и стремление сказать правду о себе без смягчения.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тексты наполнены мотивами одиночества, внутреннего разрыва и невозможности примирения с эпохой, в которой личность чувствует себя незащищённой и обречённой на конфликт.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слово — не украшение, а духовный поступок. Оно фиксирует предельное переживание и помогает удержать достоинство там, где мир распадается.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Цветаевой создают образ личности, которая не отказывается от внутренней свободы, даже если эта свобода оказывается трагической и одинокой.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поэзия предельного внутреннего напряжения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Георгия Иванова и истории русской эмиграции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его наиболее горькой и точной лирики об утрате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десятилетии поэт особенно остро осмыслил разрыв с прежним миром и исторический тупик эмиграции.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издательства и литературные объединения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«Современные записки»: журнал, который держал литературный разговор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страницах печатались проза, поэзия, критика и мемуары, а вместе с ними — споры о роли традиции и новых форм. Для эмигрантских авторов это был не просто журнал, а пространство литературной непрерывности и общности.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Издательство YMCA-Press: книга как способ сохранить культуру
</a:t>
            </a:r>
            <a:pPr algn="l" indent="0" marL="0">
              <a:lnSpc>
                <a:spcPct val="130039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Издательство выпускало произведения русских авторов, научные труды и мемуарную прозу, связывая разные поколения читателей. На обложках таких книг особенно заметны сдержанный дизайн, типографская строгость и чувство культурной миссии.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круги в Париже, Берлине и Праге
</a:t>
            </a:r>
            <a:pPr algn="l" indent="0" marL="0">
              <a:lnSpc>
                <a:spcPct val="130039"/>
              </a:lnSpc>
              <a:buNone/>
            </a:pPr>
            <a:r>
              <a:rPr lang="en-US" sz="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эмигрантской среде встречались на вечерах, обсуждали новые тексты и поддерживали друг друга через газеты, альманахи и объединения. Эти сообщества создавали живую литературную среду, которую можно увидеть в афишах, страницах журналов и книжных разворотах.
</a:t>
            </a:r>
            <a:endParaRPr lang="en-US" sz="9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жанра часто зависел от стремления зафиксировать личный опыт без потери исторической глубины.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формы, позволяющие соединить память, самоанализ и размышление о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русской эмиграции XX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к которым чаще всего обращались писатели зарубежья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форма культурного сопротивления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литературной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берегли классическую русскую речь как знак преемственности с прежней культурой и не позволяли ей раствориться в чужой языковой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способ самовыражения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слово становилось не только средством письма, но и формой внутренней свободы, через которую сохранялась личная и художественная целостность.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тексты входили разговорные интонации, заимствования и усложнённый синтаксис, благодаря чему язык становился гибким инструментом передачи эмигрантского опыта.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связывала авторов с памятью о родине и помогала удерживать культурную идентичность даже вдали от исторического центра литературы.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эмигрантский опыт по-разному выражался в прозе и поэзии.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точнее передавала повествование и память, а поэзия — предельное внутреннее переживание и эмоциональную концентрацию.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стратегий в литературе русского зарубежья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прозы и поэзии русского зарубежья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биографии к художественному мифу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опыт эмиграции превращался в универсальный художественный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эмиграции родина чаще всего воспринимается как утраченный мир детства и культуры. В текстах звучат ностальгия, надежда на память и стремление сохранить связь с дореволюционной Россией.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усиливаются разногласия в оценке прошлого: одни авторы идеализируют его, другие видят в нём источник исторической трагедии. Вопрос о возвращении становится не только личным, но и культурным.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приобретает более сложный и трагический характер: речь идёт уже не о возвращении к прежней жизни, а о сохранении языка, памяти и внутренней связи с утраченным миром.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родины: утрата, идеализация, спор о прошлом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тексты чаще обращались к философской рефлексии и более сложной композиции.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эмиграция, тем меньше в литературе оставалось прямой ностальгии и тем сильнее становилось историческое и художественное самоосмысление.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динамике литературы русского зарубежья в 1920–1940-е годы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творческие поиски по десятилетиям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 сохранило непрерывность с традициями Серебряного века и доказало, что национальная литература может развиваться вне государственных границ.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авторы заметно повлияли на автобиографическую прозу, модернистскую поэтику и философскую лирику, расширив художественные возможности русской литературы XX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опыт помог по-новому увидеть тему памяти, свободы и личной ответственности, сделав русскую культуру частью более широкого мирового литературного процесса.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русского зарубежья для мировой культуры
</a:t>
            </a:r>
            <a:endParaRPr lang="en-US" sz="23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писатели превратили утрату родины в источник художественного обновления. Их книги сохранили русское слово, углубили разговор о памяти и сделали личную судьбу частью мировой культуры.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русского зарубежья остаётся важной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2026-05-23T16:04:47Z</dcterms:created>
  <dcterms:modified xsi:type="dcterms:W3CDTF">2026-05-23T16:04:47Z</dcterms:modified>
</cp:coreProperties>
</file>