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Толстой. Басня «Лгун»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о лжи, доверии и важном жизненном уроке.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короткая и понятная история с ясным концом. Она помогает детям увидеть, как опасно обманывать даже «понарошку», и почему честное слово вызывает доверие.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эту басню стоит читать в 1 классе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469" y="1498328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0222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3744" y="3300975"/>
            <a:ext cx="14137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304875"/>
            <a:ext cx="218400" cy="218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факты о Льве Толстом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большой силы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Николаевич Толстой жил в 1828–1910 годах и стал одним из самых известных русских писателей. Он создавал произведения для взрослых и для детей, одинаково внимательно относясь к смыслу каждого слова.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Писал просто и ясно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маленьких читателей Толстой выбирал короткие, понятные тексты. Он говорил о том, что детям близко: о доброте, честности, труде, уважении к людям и умении отвечать за свои поступки.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Думал о детях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хотел, чтобы дети не только читали, но и размышляли. Его рассказы и басни помогают замечать хорошее и плохое, а еще учат смотреть на обычные ситуации очень внимательно.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Любил важные темы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Толстого добро всегда связано с поступками, а не только со словами. Поэтому его тексты легко обсуждать на уроке: в них есть и интересная история, и полезный вывод.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— это короткое произведение, в котором через простой сюжет показывается важная мысль. Обычно в ней есть герой, событие и понятный нравственный вывод.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басня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быстро замечает, что в басне важны не только действия персонажей, но и их смысл. Герои часто ведут себя так, чтобы показать хорошее или плохое качество человека.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Толстого басни написаны ясно и без лишних слов. Поэтому даже младшие школьники легко понимают, чему учит текст, и могут пересказать его своими словами.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Лгун — это человек, который часто говорит неправду. Такое слово звучит строго, потому что обман не кажется безобидной шуткой, если он повторяется снова и снова.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Ложь портит отношения между людьми. Когда кто-то обманывает, другие начинают сомневаться в его словах и уже не спешат верить даже тогда, когда сказано что-то важное.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Кого называют лгуном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600" y="365350"/>
            <a:ext cx="83334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начинается история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6860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тревожный крик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несколько раз зовет на помощь, хотя настоящей беды нет. Люди слышат его и стараются помочь, потому что верят сказанному.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9025" y="190822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повторный обман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Ложная тревога повторяется. Люди замечают, что мальчик опять сказал неправду, и начинают относиться к его словам осторожнее.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61375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— исчезает доверие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нескольких обманов окружающие уже не уверены, можно ли верить мальчику. История становится напряженной и показывает, как быстро доверие уходит.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перестают сразу откликаться на крик мальчика. Они уже знают, что он может снова сказать неправду, и не хотят напрасно торопиться.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после обмана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человека много раз оказываются ложными, им перестают верить. Басня показывает, что доверие не исчезает мгновенно, но теряется очень легко.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Потерянное доверие вернуть трудно. Даже если потом случится настоящая беда, люди будут сомневаться и действовать медленнее, чем раньше.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700" y="3030119"/>
            <a:ext cx="8352600" cy="156611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700" y="191612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причина в том, что мальчик сам разрушил доверие к своим словам. Люди не хотят снова попасть в ловушку обмана, поэтому они становятся осторожными.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763625" y="189447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беда оказывается настоящей, помощь приходит не сразу. Это печальный, но очень понятный итог: неправда делает человека одиноким именно тогда, когда ему особенно нужна поддержка.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95700" y="328500"/>
            <a:ext cx="8380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герой остается без помощи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сначала использует ложь как будто для забавы. Но даже «шутливый» обман оставляет след, потому что люди начинают меньше верить его словам.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Поступок героя и его последствия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новый ложный крик усиливает недоверие. Окружающие не хотят снова бежать впустую, поэтому в следующий раз уже не торопятся на помощь.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случается настоящая беда, герой сталкивается с результатом своих поступков. Он понимает: слова не исчезают бесследно и могут повлиять на реальную жизнь.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учит, что за каждый поступок есть последствия. Если человек обманывает других, он сам может оказаться в трудной ситуации без поддержки.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развиваются события в басне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ложь постепенно приводит к потере доверия и отсутствию помощи.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19537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217218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246678"/>
            <a:ext cx="218400" cy="218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889425" y="1127125"/>
            <a:ext cx="35022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правду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напоминает: даже шутливая неправда может навредить. Если человек привыкает обманывать, ему потом трудно объяснить, где правда, а где выдумка.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5257525" y="1127125"/>
            <a:ext cx="35022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доверие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появляется не сразу, а строится по слову и поступку. Когда человек честен, ему легче верят дома, в классе и среди друзей.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889425" y="3178425"/>
            <a:ext cx="78702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ответственным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свои слова нужно отвечать. Лев Толстой показывает, что легкомысленный обман может оставить человека без поддержки именно тогда, когда помощь особенно нужна.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басня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55600" y="1566294"/>
            <a:ext cx="62640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Первое, что заметно в басне, — простые и понятные слова. Толстой не усложняет текст, поэтому даже младший школьник легко следит за событиями и смыслом.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263117" y="2799670"/>
            <a:ext cx="58566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— короткие фразы и ясные действия героев. Автор не отвлекается на длинные описания, а сразу показывает, что делает мальчик и как реагируют люди.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2657122" y="4014517"/>
            <a:ext cx="54627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 — текст легко пересказать своими словами. Благодаря точному языку басня быстро запоминается, а её главный урок можно спокойно обсудить на уроке.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39075" y="184100"/>
            <a:ext cx="82632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языка Толстого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история звучит почти как озорная проделка: мальчик кричит о беде, и это кажется чуть смешным. Но за игрой быстро проступает тревога, потому что обман повторяется.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настроение становится серьёзным и даже печальным. Когда приходит настоящая беда, улыбка исчезает, и на первый план выходит важный урок о доверии и честности.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басни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600" y="365350"/>
            <a:ext cx="8333400" cy="6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людям трудно верить лгуну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247725" y="1128300"/>
            <a:ext cx="25548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лжи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Обман случается снова, и доверие начинает слабеть. Люди уже помнят прежнюю ложную тревогу и становятся осторожнее.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26850" y="2871300"/>
            <a:ext cx="25548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беда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помощь действительно нужна, взрослые не спешат так быстро. Так становится видно: ложь разрушает доверие, а вернуть его очень трудно.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337925" y="2889925"/>
            <a:ext cx="25548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обман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говорит неправду, и люди всё же откликаются. Они хотят помочь, потому что сначала доверяют его словам.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главная мысль проходит через всю басню: честность помогает, а ложь оставляет человека без поддержки, когда помощь нужна по-настоящему.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урок остаётся в памяти лучше всего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Толстой, басня «Лгун»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25" y="1075971"/>
            <a:ext cx="3806700" cy="36914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7775" y="1311938"/>
            <a:ext cx="3958800" cy="13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Правда помогает людям быть спокойными друг с другом. Когда слова совпадают с делом, появляется уверенность, что человеку можно доверять и вместе решать трудности.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817775" y="3181450"/>
            <a:ext cx="3958800" cy="13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Ложь действует иначе: сначала она может показаться мелочью, но потом портит отношения. После обмана людям приходится сомневаться, а иногда и вовсе не верить словам.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6925" y="209670"/>
            <a:ext cx="83526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Правда и ложь в жизни человека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можно коротко сказать, что мальчик несколько раз обманывает людей и поднимает ложную тревогу. Это сразу помогает понять завязку истории.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пересказать басню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важно отметить, что из-за обмана ему перестают верить. Здесь появляется главный поворот: доверие исчезает, и слова героя уже не спасают ситуацию.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надо назвать настоящую беду и сделать вывод: ложь приводит к одиночеству, а честность помогает сохранить поддержку и уважение.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0222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49394" y="150222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3556" y="1502228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97719" y="1524068"/>
            <a:ext cx="218400" cy="174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71881" y="1524068"/>
            <a:ext cx="218400" cy="1747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4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понять басню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332575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332475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— это привычка говорить правду и не путать людей. В басне именно честное слово могло бы сохранить доверие и предотвратить беду.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2106737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2106638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возникает, когда словам человека можно верить. Толстой показывает, что оно исчезает очень быстро, если обман повторяется снова и снова.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3880900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Обман
</a:t>
            </a:r>
            <a:endParaRPr lang="en-US" sz="1300" dirty="0"/>
          </a:p>
        </p:txBody>
      </p:sp>
      <p:sp>
        <p:nvSpPr>
          <p:cNvPr id="20" name="Text 7"/>
          <p:cNvSpPr txBox="1"/>
          <p:nvPr/>
        </p:nvSpPr>
        <p:spPr>
          <a:xfrm>
            <a:off x="3880800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Обман кажется пустяком только сначала. Потом он заставляет других сомневаться, а иногда и не откликаться, когда помощь действительно нужна.
</a:t>
            </a:r>
            <a:endParaRPr lang="en-US" sz="1100" dirty="0"/>
          </a:p>
        </p:txBody>
      </p:sp>
      <p:sp>
        <p:nvSpPr>
          <p:cNvPr id="21" name="Text 8"/>
          <p:cNvSpPr txBox="1"/>
          <p:nvPr/>
        </p:nvSpPr>
        <p:spPr>
          <a:xfrm>
            <a:off x="5655063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
</a:t>
            </a:r>
            <a:endParaRPr lang="en-US" sz="1300" dirty="0"/>
          </a:p>
        </p:txBody>
      </p:sp>
      <p:sp>
        <p:nvSpPr>
          <p:cNvPr id="22" name="Text 9"/>
          <p:cNvSpPr txBox="1"/>
          <p:nvPr/>
        </p:nvSpPr>
        <p:spPr>
          <a:xfrm>
            <a:off x="5654963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помогает думать о последствиях своих слов. Герой басни не подумал о том, что шутка может обернуться серьёзной потерей.
</a:t>
            </a:r>
            <a:endParaRPr lang="en-US" sz="1100" dirty="0"/>
          </a:p>
        </p:txBody>
      </p:sp>
      <p:sp>
        <p:nvSpPr>
          <p:cNvPr id="23" name="Text 10"/>
          <p:cNvSpPr txBox="1"/>
          <p:nvPr/>
        </p:nvSpPr>
        <p:spPr>
          <a:xfrm>
            <a:off x="7429225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
</a:t>
            </a:r>
            <a:endParaRPr lang="en-US" sz="1300" dirty="0"/>
          </a:p>
        </p:txBody>
      </p:sp>
      <p:sp>
        <p:nvSpPr>
          <p:cNvPr id="24" name="Text 11"/>
          <p:cNvSpPr txBox="1"/>
          <p:nvPr/>
        </p:nvSpPr>
        <p:spPr>
          <a:xfrm>
            <a:off x="7429125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возможна там, где люди не боятся друг друга обманывать. В басне становится ясно: без доверия трудно прийти на выручку вовремя.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короткая и построена очень понятно: один герой, одно важное событие и ясный вывод. Детям легко следить за сюжетом и не теряться в подробностях.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есть и немного смешная ситуация, и серьёзный урок. Такой баланс помогает младшим школьникам читать с интересом, а потом спокойно обсуждать, почему правду говорить лучше.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басня подходит детям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Урок, который остаётся после чтения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Толстого «Лгун» учит простому, но важному: правда сохраняет доверие, а ложь его разрушает. Честный человек вызывает уважение и не остаётся один в трудный момент.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2026-05-23T23:15:28Z</dcterms:created>
  <dcterms:modified xsi:type="dcterms:W3CDTF">2026-05-23T23:15:28Z</dcterms:modified>
</cp:coreProperties>
</file>