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 развитие хозяйства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научились добывать, создавать и обменивать блага.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пришлось заняться хозяйством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Человеку всегда нужны пища, вода, одежда и жильё. Чтобы выжить, люди приспосабливались к природе, а затем научились сами производить необходимые блага, создавая хозяйство и меняя образ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Присваивающее хозяйство древних людей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дары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истории люди не производили пищу сами, а добывали её у природы. Основой жизни были охота, рыболовство и собирательство, поэтому многое зависело от окружающей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добычи пищи использовали каменные ножи, копья, деревянные палки и костяные приспособления. Такие орудия помогали выживать, но были простыми и требовали большой физической силы.
</a:t>
            </a:r>
            <a:endParaRPr lang="en-US" sz="995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зависимость от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добычи зависел от времени года, погоды, миграции животных и урожайности дикорастущих растений. Поэтому жизнь древних людей была нестабильной и часто связанной с постоянными поисками пищи.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группы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жили небольшими коллективами, которые вместе добывали еду и делили её между собой. Такое хозяйство почти не создавало запасов, поэтому любое неурожайное или холодное время было особенно опасным.
</a:t>
            </a:r>
            <a:endParaRPr lang="en-US" sz="9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посевы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тысяч лет назад люди в Передней Азии начали выращивать зерновые культуры. Они стали сажать растения рядом с жилищами и замечать, какие семена дают лучший урожай.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пищу стали получать не только в дикой природе, люди могли дольше жить на одном месте. Так появились постоянные поля, деревни и первые поселения, где легче было хранить запасы.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сделало человека более зависимым от труда и знаний, чем от случайной удачи. Люди начали лучше понимать свойства почвы, растений и времени посева, а хозяйство стало надёжнее.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 и забота об урожае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обработки земли понадобились мотыги, серпы и другие более удобные орудия. Урожай приходилось собирать, сушить и беречь, чтобы хватило на долгое время и на трудный сезон.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скотоводства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стали приручать коз, овец, коров, свиней и лошадей. Это дало им мясо, молоко, шерсть, кожу и возможность использовать животных как помощников в работе.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Стадо как 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животных стало важной мерой достатка семьи или племени. Чем больше было стадо, тем надёжнее люди чувствовали себя в голодные времена и тем выше считался их достаток.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особенно хорошо развивалось в степях, горах и засушливых районах. Там было трудно заниматься земледелием, зато можно было перегонять стада и использовать природные пастбища.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 только давали продукты питания и сырьё, но и помогали в перевозке грузов и обработке земли. Это сделало хозяйство людей более разнообразным и устойчивым.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хозяйство усложнялось со временем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добывания готовых благ к современному производству и услугам.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труда для себя к обмену и рынку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переход от хозяйства, рассчитанного на выживание, к производству для большого числа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доля труда для собственного потребления уменьшалась, а значение обмена, рынка и услуг возрастало.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хозяйства; условные доли для 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 хозяйство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своих нужд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натуральном хозяйстве продукты почти полностью производились для семьи, рода или общины. Люди старались сами обеспечить себя пищей, одеждой, простыми орудиями и предметами быта.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хозяйствами был небольшим и происходил нечасто. Чаще всего люди менялись вещами в соседних поселениях, потому что дальние торговые связи ещё были слабо развиты.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хозяйство стремилось не зависеть от других и выполнять как можно больше работ своими силами. Это делало жизнь более замкнутой, но помогало выживать в трудных условиях.
</a:t>
            </a:r>
            <a:endParaRPr lang="en-US" sz="10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хозяйства и их главные признаки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способы хозяйствования и примеры деятельности людей на разных этапах истории.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от простых форм добычи к более сложному хозяйству, связанному с рынком, городами и техникой.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развития хозяйства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первые специалисты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на заказ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делали посуду, ткани, оружие, украшения, инструменты и строительные материалы. Их труд был нужен для повседневной жизни, поэтому хорошие мастера ценились очень высоко.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появились кузнецы, гончары, ткачи, кожевники и плотники. Каждый мастер лучше владел своим делом, а опыт и навыки становились не менее важными, чем сила.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у мастера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помощники обычно учились у опытных мастеров, наблюдая за работой и постепенно осваивая все приёмы. Так знания переходили от одного поколения ремесленников к другому.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и 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чаще располагались в деревнях, городах и возле торговых путей. Там было легче продавать изделия, получать сырьё и находить покупателей для готовой продукции.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обмену и торговле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стали получать больше зерна, скота, соли и тканей, чем нужно им самим, возникла возможность обменивать лишнее на недостающее.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пути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регулярные места встреч для торговли, а затем и устойчивые пути между поселениями, по которым товары стали двигаться дальше и быстрее.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 расширение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денег сделало обмен удобнее: теперь можно было сравнивать стоимость разных вещей, покупать нужное без прямого обмена и торговать на большие расстояния.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 хозяйство быстрее всего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орудия, средства перевозки и умение производить больше, чем нужно одной семье, ускоряли перемены сильнее других факторов.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 транспорт чаще всего запускали самые быстрые изменения, потому что связывали производство, обмен и большие рынки.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качественная оценка факторов развития хозяйства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чем занимался в хозяйстве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Земледельцы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выращивали растения, ухаживали за полями и собирали урожай. Их труд был связан с землёй, погодой и временем года, поэтому требовал терпения и знания природных условий.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Пастухи и скотоводы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разводили животных, следили за стадами и заботились о кормах и водопое. Скотоводство давало мясо, молоко, шерсть, кожу и тягловую силу.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посуду, одежду, инструменты, оружие и украшения. Их работа требовала навыка, опыта и аккуратности, а хорошие изделия ценились в поселении и на рынке.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обменивали товары между людьми, селениями и странами. Они помогали доставлять нужные вещи туда, где их не хватало, и делали хозяйство более связанным.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Строители возводили жилища, хозяйственные постройки, стены и укрепления. Их труд был важен для роста поселений, защиты людей и создания более удобной среды для 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стали центрами хозяйства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Ремесло и 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легче было работать мастерам: рядом жили покупатели, а изделия быстро находили спрос. Поэтому здесь сосредоточивались кузнецы, гончары, ткачи и другие специалисты.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рынки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рынки собирали жителей округи и приезжих купцов. Здесь обменивали зерно, скот, ткани и инструменты, а позже — продавали товары за деньги.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находились органы власти, склады и места хранения запасов. Это помогало организовывать сбор налогов, распределение ресурсов и снабжение населения в трудные времена.
</a:t>
            </a:r>
            <a:endParaRPr lang="en-US" sz="987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землями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соединяли окружающую местность с дальними районами через дороги, реки и морские пути. Так они становились узлами обмена, новостей и хозяйственных связей.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производства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ручного труда к машинному и автоматизированному производству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произошла промышленная революция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машины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двигатели позволили работать не только за счёт силы человека и животных, но и за счёт энергии пара. Это резко увеличило возможности фабрик и изменило способы производства.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 массовый выпуск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стали делать на крупных предприятиях, где многие рабочие выполняли разные операции. Производство ускорилось, а одинаковых изделий стало значительно больше.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железных дорог ускорило перевозку сырья и готовой продукции. Расстояния как будто стали короче, а связи между городами и регионами — прочнее.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рабочих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стали трудиться на предприятиях по расписанию и за плату. Это изменило быт, усилило рост городов и сделало промышленный труд важной частью жизни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современного мира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опирается на транспорт, связь, банки, образование, медицину и информационные технологии, поэтому хозяйство становится всё более связанным и быстрым.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занятости смещается в услуги и цифровую сферу, а производство всё сильнее зависит от науки, техники и данных.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структуры современной экономики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хозяйство изменило жизнь людей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хозяйственные изменения повлияли на повседневную жизнь, труд и обмен между людьми.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этап делал жизнь людей более разнообразной: появлялись новые занятия, усиливались связи между поселениями и росло значение обмена.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хозяйства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по-разному подходят для земледелия, скотоводства и торговли. Поэтому люди выбирали занятия, которые лучше соответствовали климату, рельефу и почвам.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влияет на то, где возникают сёла, города и промышленные центры. Люди чаще селились там, где было легче добывать пищу, строить и обмениваться товарами.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реки и морские маршруты появлялись там, где было удобно перевозить сырьё и товары. Так складывалась сеть хозяйственных связей между разными районами.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питание, покупки и профессии зависят от местоположения территории. География помогает понять, почему хозяйство в разных странах устроено по-разному.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меняло мир вместе с людьми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охоты и собирательства до фабрик и цифровых технологий хозяйство постоянно усложнялось. Оно изменило труд, города, профессии и связало людей в единую экономическую систему.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2026-06-02T14:22:55Z</dcterms:created>
  <dcterms:modified xsi:type="dcterms:W3CDTF">2026-06-02T14:22:55Z</dcterms:modified>
</cp:coreProperties>
</file>