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композиция: герой в зеркалах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повтор помогает увидеть внутренний рост героя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 возвращает нас к знакомому эпизоду?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композиция снова и снова возвращает к одной теме, но каждый раз открывает новый смысл. Повторы здесь не случайны: они помогают увидеть, как герой меняется, учится и по-новому понимает себя и других.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зеркала помогает понять героя
</a:t>
            </a:r>
            <a:endParaRPr lang="en-US" sz="2815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
</a:t>
            </a:r>
            <a:pPr algn="ctr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заставляет героя увидеть себя со стороны. Через такой образ читатель замечает, насколько персонаж уверен в себе, сомневается или ошибается в собственных оценках.
</a:t>
            </a:r>
            <a:endParaRPr lang="en-US" sz="1295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о характере
</a:t>
            </a:r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не скрывает, а выявляет то, что герой старается не замечать. В литературе зеркало часто показывает не внешность, а скрытые черты, страхи и слабые места.
</a:t>
            </a:r>
            <a:endParaRPr lang="en-US" sz="123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«Зеркала» в людях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персонаж, похожий поступок или спорная ситуация могут стать отражением героя. Тогда становится яснее, как он ведёт себя в выборе, конфликте и ответственности.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себе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Воспоминание, повторяющаяся деталь или знакомая сцена возвращают героя к прежнему состоянию. Именно в этот момент особенно заметно, чему он научился и что в нём изменилось.
</a:t>
            </a:r>
            <a:endParaRPr lang="en-US" sz="12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 показывает разные отражения героя
</a:t>
            </a:r>
            <a:endParaRPr lang="en-US" sz="2733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вокруг героя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соперник или учитель помогают увидеть героя под разным углом. В их словах и поступках проявляются его смелость, гордость, честность, упрямство или способность слушать.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персонажи, но и собственные ошибки становятся отражением героя. Повтор ситуации или воспоминание о прошлом возвращает его к важному выводу и меняет его поведение.
</a:t>
            </a:r>
            <a:endParaRPr lang="en-US" sz="1583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 воспоминания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герой проходит спираль развития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знакомая ситуация возвращается на новом уровне смысла.
</a:t>
            </a:r>
            <a:endParaRPr lang="en-US" sz="164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как средство создания смысла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детали, фразы или места помогает читателю узнать знакомую ситуацию и заметить, что герой уже смотрит на неё иначе. Так текст становится глубже, а не однообразнее.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сцена в начале и в конце особенно важна: она показывает, насколько изменились мысли, чувства и выбор персонажа. Разница между двумя эпизодами и создаёт главный смысл.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работает как знак внутреннего движения. Герой возвращается к прежнему, но уже не остаётся прежним: он иначе понимает себя, поступок и отношение к другим людям.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спад после ошибки не завершает путь, а подводит к важному переосмыслению.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героя идёт через колебания: уверенность сменяется кризисом, а затем — более зрелой решимостью.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урока; условные оценки для анализа композиции.
</a:t>
            </a:r>
            <a:endParaRPr lang="en-US" sz="138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или что становится «зеркалом» героя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персонаж особенно заметен в споре или выборе. Он подчёркивает качества героя точнее, чем прямое описание, потому что рядом видны различия в смелости, честности и ответственности.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жизненная ситуация возвращает героя к уже знакомому испытанию. Но именно отличие реакции показывает, вырос ли он, научился ли сдерживаться и принимать последствия своих действий.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ошибка тоже работает как зеркало. Она заставляет героя увидеть собственные слабые стороны и понять, почему прежний способ поведения больше не помогает.
</a:t>
            </a:r>
            <a:endParaRPr lang="en-US" sz="1586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Предмет-символ связывает внешний сюжет с внутренним состоянием. Он напоминает о прошлом, удерживает память и помогает читателю заметить, как меняется настроение и взгляд героя.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спиральной композиции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повторяющиеся элементы помогают раскрыть изменение героя.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приём делает повтор осмысленным: знакомый элемент не дублирует сюжет, а показывает новый этап развития героя.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литературы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подходит к зеркалу и видит не только лицо, но и своё беспокойство. В отражении будто проступают напряжённые плечи, настороженный взгляд и неуверенность перед важным решением. Такой образ помогает показать, что страх живёт внутри человека, даже если он молчит.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отражении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зеркало проверяет героя на честность. Он хотел бы увидеть в нём только то, что приятно, но отражение напоминает о гордости, ошибке или тщеславии. В такой сцене предмет словно заставляет героя признать правду о себе и сделать шаг к изменению.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зеркало становится испытанием
</a:t>
            </a:r>
            <a:endParaRPr lang="en-US" sz="1509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зеркало может показать уже другого героя: спокойного, собранного, уверенного без лишней бравады. В отражении заметны не только черты лица, но и внутренняя ясность. Такой образ особенно выразителен, когда путь от сомнения к пониманию завершён.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после перемены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зеркало работает в литературном образе
</a:t>
            </a:r>
            <a:endParaRPr lang="en-US" sz="28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внутри спирали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ситуация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действует по привычке и уверен, что всё понимает правильно. Он ещё не замечает, что за обычным событием скрыта более серьёзная проблема и проверка характера.
</a:t>
            </a:r>
            <a:endParaRPr lang="en-US" sz="959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ситуация, которая показывает героя со стороны: его слова или поступок вызывают ответ окружающих. Так становится заметно, как он видит себя и как выглядит в глазах других.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отражение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и испытание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неверного решения герой сталкивается с последствиями. Этот этап нарушает привычный ход событий и заставляет его задуматься о причинах конфликта.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Возвращаясь к похожей ситуации, герой действует иначе. Он уже лучше понимает себя, поэтому финальный выбор показывает внутренний рост и более зрелое отношение к происходящему.
</a:t>
            </a:r>
            <a:pPr algn="ctr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круг
</a:t>
            </a:r>
            <a:endParaRPr lang="en-US" sz="869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 последнее отражение героя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важнее не сам повтор ситуации, а перемена реакции героя на неё.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финалу уменьшается самоуверенность и растут понимание, уважение к другим и готовность отвечать за поступки.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спиральной композиции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авторы используют спиральную композицию
</a:t>
            </a:r>
            <a:endParaRPr lang="en-US" sz="242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делает сюжет запоминающимся: читатель узнаёт знакомую ситуацию, но замечает, что в новом круге герой уже смотрит на неё иначе и глубже понимает происходящее.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показать не только события, но и внутренний рост персонажа. Повтор становится способом раскрыть сомнение, ошибку, выбор и ответственность без прямых объяснений.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структура особенно подходит для историй о взрослении, дружбе и нравственном выборе, потому что в них важно увидеть, как человек меняется через опыт и сравнение с собой прежним.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отражения к пониманию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показывает, как повтор ситуации превращается в осознанный выбор героя.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иллюстрации к теме урока
</a:t>
            </a:r>
            <a:endParaRPr lang="en-US" sz="2382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герой в зеркальных дугах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изображения стоит герой, а вокруг него расположены несколько отражений и повторяющиеся детали. Они показывают разные этапы его внутреннего состояния и делают образ понятным без лишних слов.
</a:t>
            </a:r>
            <a:endParaRPr lang="en-US" sz="1545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настроение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оттенки можно использовать для сомнений и ошибки, а светлые — для ясности и решения. Дуги спирали помогут передать движение от растерянности к пониманию.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повторяются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может быть очень незаметным: иногда достаточно одного слова или жеста, чтобы читатель вспомнил первый эпизод.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смысл удерживают предмет и фраза, потому что именно они связывают разные эпизоды в единую линию развития.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анализа художественного текста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спиральной композиции
</a:t>
            </a:r>
            <a:endParaRPr lang="en-US" sz="231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замечать, что повтор в тексте не копирует прошлый эпизод, а каждый раз добавляет новое значение и помогает лучше понять героя и его выбор.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Считать, что важны только события, хотя главное в спиральной композиции — изменение внутреннего состояния персонажа между началом и финалом.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лишь внешние совпадения и пропускать различие в отношениях, мотивах и ответственности героя после очередного возвращения к той же ситуации.
</a:t>
            </a:r>
            <a:endParaRPr lang="en-US" sz="1581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связывать финал с началом. Тогда теряется главное: последний эпизод объясняет первый и показывает, как герой прошёл путь роста.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спиральной структуры в произведении
</a:t>
            </a:r>
            <a:endParaRPr lang="en-US" sz="2561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структура соединяет повтор и изменение, поэтому читатель видит не только сюжет, но и путь героя к более глубокому пониманию.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анализу композиции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по каким признакам можно узнать спиральную композицию и какой смысл она создаёт.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анализа на уроке литературы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с проблемой и реагирует слишком резко или импульсивно. Это показывает его привычный способ поведения и ещё неокрепшее понимание происходящего.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ситуация
</a:t>
            </a:r>
            <a:endParaRPr lang="en-US" sz="919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ситуация
</a:t>
            </a:r>
            <a:pPr algn="ctr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испытание возвращается, но герой уже действует осторожнее. Он начинает замечать связь между своим поступком и реакцией окружающих.
</a:t>
            </a:r>
            <a:endParaRPr lang="en-US" sz="994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повторе герой выбирает осознанное решение и берёт ответственность за результат. Так спираль композиции показывает рост характера и мышления.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ситуация
</a:t>
            </a:r>
            <a:endParaRPr lang="en-US" sz="941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Спиральная композиция помогает увидеть героя не в одном эпизоде, а в движении: через повтор, ошибку и новый выбор. Именно так характер становится объёмным и живым.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2026-05-23T02:43:36Z</dcterms:created>
  <dcterms:modified xsi:type="dcterms:W3CDTF">2026-05-23T02:43:36Z</dcterms:modified>
</cp:coreProperties>
</file>