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человек: как они влияют друг на друга
</a:t>
            </a:r>
            <a:endParaRPr lang="en-US" sz="3562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условия жизни, а люди меняют атмосферу, природу и погодные привычки.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климата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многолетний режим погоды: его оценивают обычно за период не меньше 30 лет. География климата объясняет, как на него влияют широта, высота, океан и течения, рельеф и движение воздушных масс. В XXI веке потепление стало заметным.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33°C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AR5 (типовые объяснения парникового эффекта)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задерживает часть тепла в атмосфере. Его обеспечивают водяной пар, CO2, метан и закись азота. Когда эффект усиливается деятельностью человека, воздух нагревается дополнительно.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него средняя температура поверхности Земли была бы гораздо ниже.
</a:t>
            </a:r>
            <a:endParaRPr lang="en-US" sz="31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 (оценки: CO₂ около 280 ppm до индустриальной эпохи, &gt;420 ppm сегодня; потепление ~1,1°C к концу XIX века)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и температуры воздуха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углекислого газа и рост средней температуры идут вместе, поэтому климат реагирует на выбросы парниковых газов.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направлений изменений показывает связь между усилением парникового эффекта и потеплением. Это важно для планирования решений.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изменения климата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Энергетика: топливо даёт CO2 каждый день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и котельные сжигают уголь, нефть и газ, чтобы получать тепло и электричество. В результате в атмосферу попадает много углекислого газа. Именно поэтому энергетика сильнее других отраслей влияет на климат и требует преобразований в производстве энергии.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Транспорт: выхлопы добавляют парниковые газы
</a:t>
            </a:r>
            <a:pPr algn="ctr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 и самолёты работают на топливе и выбрасывают CO2. Чем больше поездок и чем менее эффективна техника, тем выше общий вклад транспорта. Наглядный символ этой связи — автомобиль на дороге рядом с заводскими трубами и дымом.
</a:t>
            </a:r>
            <a:endParaRPr lang="en-US" sz="90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Леса: когда их вырубают, климат «теряет помощника»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вырубке и сжигании лесов уменьшается поглощение CO2 деревьями. Одновременно в атмосферу выходит дополнительный углекислый газ. Поэтому леса — не просто фон для природы: они активно участвуют в поддержании климата, и их сохранение важно.
</a:t>
            </a:r>
            <a:endParaRPr lang="en-US" sz="8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040256"/>
            <a:ext cx="3432300" cy="20442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парниковых газов и примеры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сферах выделяются разные газы, и для каждой из них нужны свои подходы.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сразу растут выбросы и уменьшается поглощение CO2. Значит, решения должны охватывать и энергию, и транспорт, и природные экосистемы.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из учебного курса по климату и парниковым газам (общие классификации по секторам)
</a:t>
            </a:r>
            <a:endParaRPr lang="en-US" sz="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145" y="1605459"/>
            <a:ext cx="244613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26292"/>
            <a:ext cx="353400" cy="31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6614" y="1605459"/>
            <a:ext cx="22237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важен для жизни людей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влажность определяют, какие культуры хорошо растут. Засухи снижают урожай, а значит, может дорожать питание. От климата зависит и выбор сельскохозяйственных культур.
</a:t>
            </a:r>
            <a:endParaRPr lang="en-US" sz="1256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городов и сёл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осадков влияет на реки и водохранилища. При затяжной засухе воды становится меньше, а при паводках возрастает риск загрязнения. Поэтому планирование водоснабжения напрямую связано с климатом.
</a:t>
            </a:r>
            <a:endParaRPr lang="en-US" sz="114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с холодами нужны отопление и теплоизоляция, а в жарких — защита от перегрева. В зонах частых ливней и паводков важны устойчивые конструкции и отвод воды. Это помогает снизить ущерб.
</a:t>
            </a:r>
            <a:endParaRPr lang="en-US" sz="1148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повседневные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Перегрев, переохлаждение и обезвоживание зависят от погодных условий. Качество воздуха тоже меняется из‑за жары и пожаров. Поэтому людям приходится учитывать климат при планировании дня и мер защиты.
</a:t>
            </a:r>
            <a:endParaRPr lang="en-US" sz="10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последствий из научно-образовательных материалов (категории: жара, засухи, ливни, пожары, таяние льда, подъём уровня моря)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климата для природы и хозяйства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взаимосвязаны: жара усиливает пожары, а засухи повышают риск потерь урожая и нехватки воды.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экстремальные явления повторяются чаще, страдают и природные системы, и инфраструктура. Поэтому важны и меры сокращения выбросов, и адаптация.
</a:t>
            </a:r>
            <a:endParaRPr lang="en-US" sz="11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 становится заметнее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тёплый воздух удерживает больше водяного пара, поэтому сильные ливни становятся интенсивнее. Это повышает риск паводков и повреждений дорог, домов и полей в разных регионах.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жары растёт вероятность теплового удара и обезвоживания. Нагрузка возрастает не только на людей, но и на здания: асфальт, стены и оборудование перегреваются.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волны жары и пожароопасные периоды во многих местах длятся дольше. Именно такие экстремальные события дают самый заметный ущерб людям, сельскому хозяйству и инфраструктуре.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выбросов к последствиям для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процессов: от причин к рискам (жара, наводнения, засухи, пожары).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изменение климата отражается на здоровье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усиливает риск теплового удара и обезвоживания: организму сложнее охлаждаться. В тёплые периоды возрастает нагрузка на сердце и сосуды, поэтому чаще обостряются сердечно-сосудистые заболевания.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влияет и на распространение насекомых: в более тёплых условиях могут расширяться районы, где встречаются некоторые комары и клещи. Это повышает вероятность инфекций, особенно у детей и пожилых.
</a:t>
            </a:r>
            <a:endParaRPr lang="en-US" sz="9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21560"/>
            <a:ext cx="3432300" cy="10498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и типовые примеры в учебных материалах по географии климата.
</a:t>
            </a:r>
            <a:endParaRPr lang="en-US" sz="62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повседневную жизнь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проявляется не только в погоде, но и в решениях повседневных задач: что и сколько стоит, как безопасно жить, когда учиться и работать. Ниже — типичные связи между климатом и бытом.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Климатовые изменения затрагивают ежедневные решения: питание, доступность воды и безопасность жилья. Чем сильнее отклонения погодных условий, тем заметнее влияние на быт.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рекомендации по смягчению последствий изменения климата; значения на диаграмме — для сравнения категорий, а не для измерения величин выбросов.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сократить влияние человека на климат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более чистым источникам энергии и уменьшение потерь энергии дают эффект сразу: снижаются выбросы, а качество воздуха в городах часто становится лучше.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мер важнее одной «волшебной кнопки»: уменьшение сжигания топлива плюс восстановление лесов и снижение отходов вместе дают устойчивый результат.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193" y="1491728"/>
            <a:ext cx="45255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как люди приспосабливаются к новым условиям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оповещения о жаре и сильных ливнях помогают заранее подготовиться: скорректировать планы, организовать помощь пожилым и детям, подготовить укрытия и маршруты. Это снижает риск травм и перебоев.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наводнений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уязвимых районах применяют укрепление берегов, защитные сооружения и правила поведения при паводках. Когда люди знают опасные уровни воды, повреждений и потерь становится меньше.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 бережное водопользование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засухах важны водохранилища, скважины, контроль расхода и распределение по нуждам. Наличие запаса помогает пережить длительный дефицит и поддерживать работу школ, больниц и хозяйств.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устойчивые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Тенистые зоны, зелёные насаждения и сорта растений, переносящие засуху, уменьшают перегрев и сохраняют урожайность. Городская зелень также делает воздух приятнее и снижает стресс от жары.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 для школы и семьи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шагов для снижения расхода ресурсов и выбросов: от оценки привычек до улучшений в быту.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климат: эффект «теплового острова»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температура нередко выше, чем в окрестностях: асфальт, бетон и крыши нагреваются сильнее, чем почва и растения. Ночью это тепло хуже уходит, поэтому становится душнее.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застройка, нехватка деревьев и частый транспорт усиливают эффект. Меньше тени и испарения — значит, воздух прогревается быстрее, а влажность и комфорт ощущаются хуже в жаркие дни.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Озеленение, парки и водоёмы помогают снижать перегрев. Светлые крыши отражают часть солнечного излучения, а деревья создают прохладу и улучшают городской микроклимат.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материалов по экологии и климату; диаграмма отражает перечень функций, а не измеренные величины.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леса важны для климата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экосистемы действуют как «буфер»: они удерживают влагу в почве, замедляют высыхание и помогают местным условиям быть более стабильными.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сохраняются, улучшается и местный, и глобальный климатический баланс: растёт поглощение углекислого газа и снижаются риски для почв и засух.
</a:t>
            </a:r>
            <a:endParaRPr lang="en-US" sz="11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человека в сохранении климата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лишние энергозатраты: выключайте ненужный свет и экономьте горячую воду. Повторное использование вещей и отказ от покупок «на один раз» уменьшают производство и обращение отходов.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отходы и выбирайте более экологичные способы передвижения: пешие прогулки, велосипед или общественный транспорт. Личные привычки особенно важны, когда их поддерживают многие люди.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17869"/>
            <a:ext cx="3432300" cy="14890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климате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распространённые объяснения от научных выводов. Это важно, чтобы не поддаваться простым формулировкам и понимать, как устроены реальные процессы в климате.
</a:t>
            </a:r>
            <a:endParaRPr lang="en-US" sz="107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упрощают картину: факты показывают и ускорение процесса, и важность коллективных действий, и глобальный характер последствий.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обобщённые научные позиции по проблеме изменения климата (без привязки к одному конкретному исследованию).
</a:t>
            </a:r>
            <a:endParaRPr lang="en-US" sz="5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климат зависит от природы и от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Земли меняется естественным образом, но сегодня изменения заметно ускорены деятельностью человека. Это видно по потеплению, сдвигам осадков и учащению экстремальной погоды. Выход — в сокращении выбросов, защите лесов, экономии ресурсов и адаптации.
</a:t>
            </a:r>
            <a:endParaRPr lang="en-US" sz="104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2026-05-11T20:30:18Z</dcterms:created>
  <dcterms:modified xsi:type="dcterms:W3CDTF">2026-05-11T20:30:18Z</dcterms:modified>
</cp:coreProperties>
</file>