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Стихотворение «Родина»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1841 года: тихая, личная любовь к России через природу, деревню 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время создания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 год стал для Лермонтова итоговым: он размышлял о судьбе России и о своей связи с родной землёй. В «Родине» патриотизм звучит не торжественно, а по-домашнему — через простые, узнаваемые детали.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«Родина» относится к позднему периоду и показывает зрелый взгляд поэта на Россию. Чувство здесь не театральное: оно рождается из спокойных размышлений и наблюдений.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заметно опирается на впечатления путешествий: дороги, сёла, повседневная жизнь людей. Лермонтов словно говорит с читателем напрямую, без внешней торжественности.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воспринимается особенно правдиво: в нём много конкретных картин, а не общих фраз. Любовь к стране выражена через то, что можно увидеть и почувствовать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Просторы и вечерний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раскрывается через степные просторы, леса, огоньки в окнах и вечернее затишье. Эти картины легко представить: они не требуют «парадных» слов, потому что близки реальной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вместо дворцов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становится обычный, знакомый мир — не дворцы и не военная слава. Предметные детали (дорога, деревня, свет в доме) помогают увидеть Россию «вблизи», как она есть.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лирического героя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отказа от «показной» любви к итоговому признанию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0" y="1303509"/>
            <a:ext cx="309938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стихотворения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«от себя»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 и высказывает личное отношение к России. Его чувство не похоже на любовь ради славы: важнее то, что он видит и переживает ежедневно.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Привязанность к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для него имеет дорога: путь по полям, движение через пространство. В таких образах слышится спокойствие и ощущение связи с землёй, по которой идёшь.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вечера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ценит тишину вечера и природные картины. Не яркие эффекты, а ровное настроение природы помогают понять, что любовь к Родине может быть сдержанной.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Тёплым для него становится деревенский быт: привычные занятия, порядок жизни в доме и рядом с ним. Именно простота помогает чувству оставаться глубоким и искренним.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Строфы выстраиваются так, чтобы чувство героя постепенно перешло от общего размышления к личному признанию.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задаёт движение: сначала спорит с «парадным» патриотизмом, затем создаёт образ страны через повседневность и завершает личной формулой любви.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образы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образы степи и лесов: они создают ощущение простора и реальности. Поэт не «украшает» мир, а показывает его таким, каким можно увидеть из окна и в пути.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Проселочная дорога и русские расстояния помогают связать картины природы в единое движение. Дорога в стихотворении — это не фон, а способ пережить Родину шаг за шагом.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связаны между собой: деревня существует в том же мире, что и лес, степь и дорога. Благодаря этому Россия выглядит цельной — и близкой сердцу.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Дымка над деревней, светящиеся окна и крестьянский простор создают тёплое вечернее настроение. Эти детали помогают понять, что чувство героя рождается из спокойной повседневности.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Родину близкой герою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героя складывается из множества «малых» впечатлений, где природа и дорога задают настроение, а деревенский быт даёт ощущение родного дома.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природные и повседневные детали: любовь возникает не из громких событий, а из того, что знакомо и пережито лично.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текста; распределение показано условно для 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как тема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любовь к Отчизне. Лермонтов показывает, что для настоящего чувства важно не внешнее, а то, с чем человек живёт рядом.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привязанности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произведения в том, что привязанность возникает из близости к природе, людям и повседневной жизни. Родина для героя — не абстракция, а конкретный мир вокруг.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чувство без пафоса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подчёркивает: искреннее чувство может быть тихим и вдумчивым, без громких деклараций. Именно такая «тихая» любовь звучит особенно убедительно.
</a:t>
            </a:r>
            <a:endParaRPr lang="en-US" sz="8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торжественной и живой России
</a:t>
            </a:r>
            <a:endParaRPr lang="en-US" sz="2365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Лермонтов сталкивает «парадную» картинку страны и другую, более будничную. Официальные лозунги не становятся главным смыслом — важнее то, что можно увидеть рядом каждый день.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Россия раскрывается через деревенские огни, дороги, леса и степные просторы. Поэт показывает простых людей не как фон, а как часть Родины, с которой связано настоящее чувство.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Лермонтова убедителен: он говорит о патриотизме без громких деклараций. Контраст помогает почувствовать, что любовь рождается из близости к земле и людям, а не из одной славы.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выражение чувства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степи и внутреннее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пространства помогают лирическому герою «выдохнуть» и почувствовать свободу. Когда взгляд уходит вдаль, тишина становится не пустой, а наполненной смыслом: так проявляется любовь к Родине.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тишина и дорога как движение души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дорога не только ведёт вперёд, но и будто успокаивает мысли. Вечерний покой придаёт сценам мягкость, и от этого любовь к России звучит спокойно, по-человечески.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земли, прожитая лично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у Лермонтова связаны с личным переживанием. Это не «картинка для украшения», а ощущение, которое возникает, когда герой всматривается в родную землю и признаёт её ценность сердцем.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39179" y="1266498"/>
            <a:ext cx="70256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жизнь в стихотворении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повседневные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труд показан как обычная работа, без идеализации и лишней торжественности. Через такие дела раскрывается уважение к людям, создающим жизнь вокруг.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дома и привычный быт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 уклад описаны конкретно, узнаваемо, по-земному. Благодаря деталям создаётся ощущение близости: Россия узнаётся не по символам, а по повседневности.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без лишнего пафоса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моменты встроены в обыденную жизнь, а не вынесены в «особый мир». Радость естественная, как часть общего течения времени в деревне.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и уважение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жизнь в стихотворении изображена спокойно и бережно. Простота становится художественной опорой: именно в ней поэт находит красоту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85672"/>
            <a:ext cx="3239400" cy="15958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языковых признаков помогает увидеть, почему текст звучит доверительно и зримо: он опирается на конкретику и спокойный интонационный ритм.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конкретной лексики и перечислений делает описание наглядным, а сдержанный тон — убедительным: чувство не декларируется, а «вырастает» из деталей.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«Родина» (наблюдения по языку произведения)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перечисления удерживают внимание на множестве деталей, словно собирают «карту» Родины из отдельных картинок.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работают на цель: создать единое чувство любви через поток конкретных образов, без вычурности и лишней громкости.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тексту стихотворения «Родина» (качественная частотность при чтении)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четыре стопы помогает удерживать спокойное интонационное течение: как будто герой не спорит, а говорит по-настоящему.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Четырёхстопный ямб делает речь ровной и плавной, помогая передать тихую, вдумчивую любовь к родной земле.
</a:t>
            </a:r>
            <a:endParaRPr lang="en-US" sz="1256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о стихотворном размере: четырёхстопный ямб (по школьным изданиям и литературоведческим описаниям)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«Родина» напоминает, что любовь к стране начинается с внимания к природе, людям и обычной жизни. Лермонтов учит смотреть не «с высоты», а на то, что рядом: дорогу, деревню, вечерний покой.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стихотворение остаётся понятным, потому что в нём узнаются жизненные картины. Через конкретные детали проще почувствовать, как рождается искреннее чувство, а не готовая «правильная» фраза.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на уроке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разбора: от смысла и героя к форме и художественным средствам, затем — к итоговой оценке.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Россию как страну тихой красоты и живой правды: не только «величие», а то, что ежедневно делает её настоящей и узнаваемой.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любовь к Родине не громкая. Она выражена сдержанно, но глубоко: герой не требует восхищения, а признаёт ценность близкой земли.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смысл в простых деталях — в дороге, природе и повседневной жизни. Именно эти картины помогают увидеть, почему чувство становится сильнее.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вывод: подлинная привязанность к Отчизне начинается с внутренней близости. Когда человек чувствует родное сердцем, Родина раскрывается как дом.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«Родины»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«Родина» — одно из самых личных и честных стихотворений Лермонтова: в нём соединяются природа, народная жизнь, бытовые детали и искреннее чувство героя. Произведение показывает новый патриотизм — без пафоса, но с уважением.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2026-05-15T05:32:42Z</dcterms:created>
  <dcterms:modified xsi:type="dcterms:W3CDTF">2026-05-15T05:32:42Z</dcterms:modified>
</cp:coreProperties>
</file>