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значение целого выражения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правилам и получаем точный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выражения помогают считать баллы, деньги, температуру и изменения величин. Они встречаются в коротких записях вроде 18−7+4, (12−5)·3, −8+15 и 24:3−2.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выражения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числовым значением выражения
</a:t>
            </a:r>
            <a:endParaRPr lang="en-US" sz="2730" dirty="0"/>
          </a:p>
        </p:txBody>
      </p:sp>
      <p:sp>
        <p:nvSpPr>
          <p:cNvPr id="9" name="Text 2"/>
          <p:cNvSpPr txBox="1"/>
          <p:nvPr/>
        </p:nvSpPr>
        <p:spPr>
          <a:xfrm>
            <a:off x="7044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значение — это ответ, который получают после выполнения всех действий в выражении по установленным правилам порядка 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044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вычисления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8875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9+6−2 сначала прибавляют 6, затем вычитают 2. После вычисления получают 13 — это и есть числовое значение.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8875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действиями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2731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может быть положительным, отрицательным или равным нулю, поэтому важно внимательно следить за знаками и последовательностью действий.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731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ответы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вычислений помогает получить верный ответ даже в длинной записи.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 скобках, затем умножение и деление, после этого сложение и вычитание. Одинаковые действия считают слева направо.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порядка действий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целом выражении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два разных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8−3−2 действия идут по порядку слева направо, поэтому сначала 8−3, а затем вычитают 2. Получается 3. Если поставить скобки как 8−(3−2), сначала находят разность внутри скобок, и ответ становится 7.
</a:t>
            </a:r>
            <a:endParaRPr lang="en-US" sz="1209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объединяется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какие числа и действия нужно считать вместе в первую очередь. На схеме это удобно показать стрелками: без скобок цепочка идёт последовательно, а со скобками одно действие выделяется раньше остальных и меняет итог.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значение выражения
</a:t>
            </a:r>
            <a:endParaRPr lang="en-US" sz="28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значения выражения
</a:t>
            </a:r>
            <a:endParaRPr lang="en-US" sz="259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порядка действий для целых выражений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целых чисел
</a:t>
            </a:r>
            <a:endParaRPr lang="en-US" sz="2232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увеличивает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значение выражения становится больше, если слагаемое положительное. Например, 14+6=20 и −3+8=5, потому что действие прибавляет новое число к уже имеющемуся.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числом обозначает само число, а минус между числами — действие вычитания. Если перепутать эти знаки, легко получить неверный ответ.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отрицательными числами особенно важны точность и порядок записи. Даже одна пропущенная скобка или неверный знак меняют результат вычисления.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уменьшает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обычно уменьшает результат, как в 20−9=11. Но важно видеть знак числа: в 7−(−2) вычитают отрицательное число, поэтому значение увеличивается.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и знаки могут дать разные результаты, если изменить запись выражения.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порядок действий полностью определяют ответ: одинаковый набор чисел не гарантирует одинаковое 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вычисления целых выражений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скобки и порядок действий меняют ответ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в целых выражениях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сильные действия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выполняют раньше сложения и вычитания. Поэтому в выражении 6·4−5 сначала находят 6·4, а затем вычитают 5.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действия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24:3+2 сначала выполняют деление, затем сложение. Такой порядок позволяет получить правильное значение без лишних пересчётов.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 порядку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несколько делений, их считают слева направо. Например, 20:5:2 сначала превращается в 4, а потом в 2.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1 не меняет число, а умножение на 0 всегда даёт 0. Эти свойства помогают быстро проверять ответ и замечать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становятся неверными, если пропустить скобки или нарушить порядок действий.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со скобками, знаком минус и делением. Чтобы избежать их, нужно вычислять выражение по правилам и внимательно читать запись.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вычислений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знака минус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312875" y="2207350"/>
            <a:ext cx="33411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числа минус стоит прямо перед числом и показывает его знак, например −7. Такой минус не означает действие, а входит в само число и читается как отрицательное значение.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312875" y="1944750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как часть числа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312875" y="3516400"/>
            <a:ext cx="33411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числами минус обозначает вычитание: 5−2. В выражениях с несколькими знаками важно сначала определить, где знак относится к числу, а где задаёт операцию между двумя числами.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312875" y="3253800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как действие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записи выглядят по-разному, все они приводят к одному результату. Это помогает увидеть, что важны не только числа, но и выбранные 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действий могут давать одинаковое значение, если итог вычислений совпадает.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«числовое значение целого выражения».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выражения, одинаковый ответ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 — выполнить вычисление ещё раз, внимательно следуя порядку действий. Если ответ получился другим, значит, в первом решении допущена ошибка и её нужно найти.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Пересчитать заново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сложения проверкой служит вычитание, а для деления — умножение. Например, если 18−7=11, то 11+7=18, а если 24:3=8, то 8·3=24.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обратное действие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со скобками полезно сначала убедиться в правильности промежуточного результата, а затем проверить итог. Так легче заметить ошибку в одном из действий, не пересчитывая всё вслепую.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шаги отдельно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сравнения выражений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сначала находят значения выражений, затем сравнивают результаты.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буквой и подстановкой числа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 букву числом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выражение подставляют заданное значение вместо буквы. Важно записать его аккуратно, чтобы не перепутать число с другими действиями и не изменить смысл выражения.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разные случаи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разные значения буквы, ответ тоже изменится. Это показывает, что одна и та же запись может иметь несколько числовых значений в зависимости от выбранного числа.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по правилам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выражение считают как обычное числовое: сначала скобки, потом умножение и деление, затем сложение и вычитание. Буква только задаёт новое число, а порядок действий остаётся прежним.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скобки и порядок действий меняют результат даже при одинаковых числах.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могут полностью изменить порядок вычислений и итоговое значение выражения.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вычисления целых выражений.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разные значения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используется результат предыдущего действия. Поэтому даже небольшая ошибка в середине меняет весь ответ.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вычисление показывает, что порядок действий влияет на каждый следующий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24−6·3.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шагам на одном примере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узнать, сколько денег осталось после нескольких покупок, удобно записать вычисление одним выражением. Оно показывает каждое уменьшение суммы и помогает не потерять ни одной операции. Такой способ делает расчёт быстрым и понятным.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карманные деньги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предметы собраны в несколько одинаковых наборов, сначала считают количество в одном наборе, а потом прибавляют дополнительные элементы. Запись отражает, как меняется итоговое количество и откуда берётся ответ.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предметов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выражения помогают следить за уменьшением запаса, температуры или расстояния. В такой записи видно, какие изменения происходят по очереди, и легче понять, почему итог стал меньше или больше.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изменение величины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целые выражения встречаются в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целых выражениях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скобки, их вычисляют прежде всего. Они объединяют часть выражения и задают порядок действий, поэтому без них итог может оказаться совсем другим.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выполняют умножение и деление. Эти действия имеют более высокий приоритет, чем сложение и вычитание, и должны быть рассчитаны раньше остальных.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умножение и деление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более сильные действия уже выполнены, переходят к сложению и вычитанию. Если действий одного уровня несколько, их считают слева направо, не перескакивая через запись.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сложение и вычитание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числа и знак действия — не одно и то же. Ошибка в одном символе может изменить весь ответ, поэтому выражение нужно читать внимательно и писать точно.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знаками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уметь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значение целого выражения зависит от точной записи, скобок и порядка действий. Освоив это правило, легче решать примеры, проверять ответы и уверенно работать с алгебраическими заданиями.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2026-05-29T23:05:13Z</dcterms:created>
  <dcterms:modified xsi:type="dcterms:W3CDTF">2026-05-29T23:05:13Z</dcterms:modified>
</cp:coreProperties>
</file>