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расходы: как деньги уходят и как их считать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траты, считать покупки и выбирать спокойно.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считать деньги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маленькие покупки быстро складываются в заметную сумму. Если записывать траты, сразу видно, куда ушли деньги и хватит ли их на важную вещь.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01579"/>
            <a:ext cx="220800" cy="2523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у школьника бывают деньги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общая сумма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знать, сколько денег есть сейчас, потому что именно от этой суммы зависит, что можно купить сегодня, а что лучше оставить на потом.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за дела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взрослые дают небольшую сумму за простые домашние дела. Это помогает почувствовать, что деньги приходят не случайно, а за выполненную помощь.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могут появляться на день рождения, праздник или другое радостное событие. Такие суммы особенно приятно откладывать, если заранее есть понятный план.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обычно дают дома по договорённости: каждый день, раз в неделю или раз в месяц. Это основа маленького бюджета, которым нужно распоряжаться аккуратно.
</a:t>
            </a:r>
            <a:endParaRPr lang="en-US" sz="11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деньги тратятся каждый день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деньги уходят на воду, булочку, проезд или маленькие школьные покупки. Такие траты незаметны по одной, но в конце дня их уже можно заметить в кошельке.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деньги легко исчезают на мороженое, стикеры, карандаши и другие мелочи. Каждая вещь стоит немного, но повторяется снова и снова, будто тихо убегает из кармана.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коварные расходы — те, о которых быстро забывают. Поэтому важно помнить не только о больших покупках, но и о самых маленьких.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по необходимости и по желанию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нужна обязательно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просто хочется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необходимым покупкам относятся еда, тетради, ручка, проезд и другие вещи, без которых трудно учиться и жить каждый день. Их обычно покупают в первую очередь.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по желанию тоже радуют, но без них можно обойтись. Это сладости, игрушки, новые наклейки или сувениры. Иногда полезно подождать и понять, действительно ли они нужны.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список расходов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 дату и сколько денег было на руках. Так сразу понятно, с какой суммы начался день и сколько можно было потратить.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рядом с каждой покупкой пишут, что именно купили и сколько это стоило. Короткая запись вроде «вода — 25 рублей» помогает ничего не забыть.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записи собраны вместе, расходы становятся видимыми. Тогда легче понять, куда делись деньги, и заметить лишние 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расходов на неделю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записи и видим, какие траты повторяются чаще всего: еда, проезд или мелочи для школы.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Понедельник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первые покупки и замечаем, на что ушли деньги в начале недели.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Воскресенье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Подводим итог за семь дней и понимаем, какая покупка была самой частой и где можно было сэкономить.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1/5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суммы можно отложить, если не тратить всё сразу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50 рублей отложить 10 рублей, появляется заметный запас. Даже маленькая сумма помогает не потерять контроль над деньгами.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10 рублей из 50 рублей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нужна ли покупка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кассой Петя увидел яркую машинку и очень захотел её купить. Он остановился на минуту, посмотрел в кошелёк и понял, что дома уже есть похожая игрушка. Покупку он отложил и потом не пожалел.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пауза, потом покупка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выбирала между новой ручкой и набором наклеек. Ручка была нужна на завтра, а наклейки только радовали глаз. Она купила ручку, а наклейки решила попросить на праздник.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Вещь для учёбы или просто красивая мелочь
</a:t>
            </a:r>
            <a:endParaRPr lang="en-US" sz="135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увидел в магазине сок и печенье, хотя только что поел дома. Он спросил себя, нужна ли эта покупка сейчас, и понял, что может подождать до прогулки. Так деньги остались на более важное дело.
</a:t>
            </a:r>
            <a:endParaRPr lang="en-US" sz="982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прямо сейчас
</a:t>
            </a:r>
            <a:endParaRPr lang="en-US" sz="13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денег можно откладывать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Откладывать можно даже небольшую часть карманных денег. Когда запас растёт понемногу, он всё равно становится полезным и помогает не тратить всё сразу.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заранее решить, сколько уйдёт на покупки, а сколько останется в запасе, деньгами легче управлять. Тогда нужная вещь не застигнет врасплох.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накопления делают покупку спокойнее. Можно подождать, собрать сумму и купить то, что действительно важно, без спешки и лишних огорчений.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разделить и где хранить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Купюры в отдельном месте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Купюры лучше держать в конверте, коробочке или отдельном кармашке. Тогда деньги не смешиваются с мелочью, а нужную сумму проще найти быстро и без лишнего пересчёта.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бюджета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деньги разделены на расходы, мечту и запас, становится понятнее, что можно потратить сейчас, а что лучше оставить. Такой порядок помогает не потратить всё сразу.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в копилке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монеты удобно сразу складывать в копилку. Они не теряются в рюкзаке и не звенят по карманам, как маленький оркестр. Так легче увидеть, сколько уже отложено.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дома и в школе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деньги часто уходят на перекусы, игрушки и небольшие просьбы. Такие покупки кажутся совсем маленькими, но если они повторяются, сумма быстро растёт.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расходы связаны со столовой, тетрадями, ручками, ластиками и иногда с поездками или классными делами. Эти траты тоже нужно замечать, потому что они появляются часто.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расходах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купить что-то случайное, а потом вспомнить о важной вещи — очень частая ошибка. Из-за этого нужная покупка может подождать слишком долго.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бывает, что берут несколько одинаковых мелочей подряд. Кажется, что это пустяк, но такие покупки незаметно съедают деньги, как голодный хомяк.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 считают сдачу и думают, что денег осталось больше. Если потом не проверить кошелёк, можно ошибиться в своих возможностях и потратить лишнее.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покупок помогает заметить такие промахи. Когда всё записано, легче понять, где деньги ушли не туда, и сделать следующий выбор аккуратнее.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к умной экономии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459475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нужное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стоит выбрать самое важное. Тогда деньги не уйдут на случайные мелочи, которые быстро надоедают.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9625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время, полезно посмотреть разные варианты. Иногда похожая вещь стоит дешевле, а служит так же хорошо.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24950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Сэкономленные деньги лучше не терять, а оставить на более важную цель. Так экономия становится полезной и спокойной.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67450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пауза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пауза помогает не спешить. За минуту можно понять, правда ли вещь нужна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план на неделю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знать, сколько денег есть на неделю. Потом легче решить, сколько оставить на еду, сколько на маленькие радости и сколько убрать в запас. Это помогает не растратить всё сразу.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план записан заранее, деньги служат дольше. Тогда не придётся выбирать между обедом и шоколадкой в самый неподходящий момент, когда кошелёк уже почти спит.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сумму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распределяем деньги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дней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увидеть повторяющиеся траты и понять, куда уходит больше всего денег.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такой срок хорошо видно, какие покупки повторялись, а какие были редкими. Месяц показывает настоящую картину расходов лучше, чем один день.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Календарный месяц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тоже бывают расходами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готовится подарок, полезно заранее решить, сколько на него можно потратить. Тогда выбор будет спокойным, а деньги не закончатся слишком быстро.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подарок тоже может быть очень тёплым и приятным. Главное — выбирать его с вниманием, а не покупать в спешке первое, что попалось.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лучше не делать на последние деньги. Когда остаётся хотя бы небольшой запас, не приходится потом грустно пересчитывать монеты и переживать о сдаче.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денег не хватает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денег не хватает, можно выбрать: купить сейчас, подождать или обсудить ситуацию со взрослыми. Иногда лучше немного подкопить, чем потом расстраиваться.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брать чужие деньги и не скрывать покупку, если нужна помощь. Честный разговор помогает найти спокойное решение и не попасть в неприятную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выводы о расходах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Копить на цель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деньги не исчезают по одному рублю, легче накопить на важную и приятную мечту. Тогда бюджет становится помощником, а не загадкой.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вдумчиво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полезно подумать, нужна ли вещь сейчас. Такой выбор помогает не тратить деньги на то, что быстро надоест или окажется лишним.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запас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делает покупки спокойнее. Даже маленькая отложенная сумма может помочь потом купить нужную вещь без спешки и обид.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покупки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покупки записаны, сразу видно, куда ушли деньги. Это помогает не забыть о мелочах и не удивляться пустому кошельку.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расходы записаны, а покупки выбраны с умом, деньги служат дольше. Небольшой запас и привычка считать помогают чувствовать себя спокойнее и увереннее каждый день.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расходы под контролем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2026-05-21T07:39:55Z</dcterms:created>
  <dcterms:modified xsi:type="dcterms:W3CDTF">2026-05-21T07:39:55Z</dcterms:modified>
</cp:coreProperties>
</file>