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ъ и 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эти знаки помогают правильно читать и писать слова.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ъ и ь в 5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текстах, диктантах и упражнениях такие слова встречаются часто. Если ошибиться в написании, слово сразу выглядит неверно. Поэтому важно быстро отличать случаи, где нужен ъ, а где — 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разделительные знаки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ъ и ь сами по себе не дают звука. Их задача — показать, что после согласного следующая гласная читается с добавлением [й].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знакам слово читается точно и без смешения звуков. Это особенно заметно в сочетаниях с е, ё, ю, я, где произношение меняется сильнее всего.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подъезд, объём, вьюга, семья знак помогает отделить согласный от гласной. Так сохраняется правильное звучание и становится понятнее состав слова.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пишется ъ и где пишется 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разделительных знака и их место в слове.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от строения слова и следующей буквы. Если есть приставка на согласную — чаще нужен ъ, если знак стоит внутри слова — обычно пишется 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для разделительных ъ и ь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чаще всего стоят после приставки перед йотированными гласными.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условие для выбора разделительного знака после приставки: если дальше идут е, ё, ю или я, пишется ъ.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разделительного ъ в школьной орфографии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приставкой и корнем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место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подъезд приставка под- отделена от корня знаком ъ. Он показывает границу и помогает правильно прочитать слово с [й].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 писать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 принцип работает в словах съёмка и объявление. Если выделить приставку и корень, выбор знака становится понятнее и легче для проверки.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чаще всего стоят после разделительных знаков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словах чаще всего встречаются сочетания с е и я. Реже попадаются ё, ю и и, но именно они тоже требуют внимательного выбора знака.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буквы относятся к йотированным гласным. Значит, разделительные ъ и ь нужны там, где слышится [й] перед гласной.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примеров из школьной орфографической практики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разделительного 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ь пишется внутри слова после согласной, если далее стоят е, ё, ю, я или и. Он не обозначает звук сам, а разделяет звуки при чтении.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часто встречается в словах семья, вьюга, листья, воробьи и обезьяна. В каждом случае он помогает сохранить правильное произношение сочетания.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ь, слово может прочитаться иначе. Поэтому этот знак важен не только для письма, но и для точного чтения слов с [й].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разделительный ь отличается от мягкого знака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конь, тетрадь, ночь ь показывает мягкость согласного на конце слова. Он не разделяет звуки, а обозначает особенность произношения.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семья, вьюга, деревья ь стоит внутри слова и помогает прочитать сочетание с [й]. Здесь он не смягчает согласный, а разделяет его и гласную.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может быть частью формы слова, например в окончаниях или после шипящих. Разделительный ь используется только для правильного чтения и написания сочетаний.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ь стоит перед е, ё, ю, я, и внутри слова, это обычно разделительный знак. Если он на конце слова, чаще всего он показывает мягкость согласного.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ъ или ь в слове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знака по месту в слове и следующей букве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с разделительным ъ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подъезд, объём, объявление и съезд часто встречаются в учебных текстах, потому что в них разделительный ъ стоит после приставки перед йотированной гласной.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и слова съёмка, разъём, объяснение: во всех них знак помогает не слить согласный с е, ё, ю или я в одно звучание.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связана с пропуском ъ: пишут подьезд, сьёмка, обьявление. Поэтому при письме важно сразу проверять, есть ли перед гласной приставка.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с разделительным 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семья, вьюга и бельё разделительный ь помогает увидеть, что после согласной слышится звук [й] перед гласной.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листья, деревья и обезьяна удобны для чтения и списывания: в них легко заметить, что знак стоит внутри слова перед е, ё, ю или 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помогают не путать разделительный ь с мягким знаком. Он не просто смягчает согласный, а разделяет звуки и делает чтение 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 разный выбор знака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«Разделительные ъ и ь»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слова, в которых пишутся разные разделительные знаки, хотя рядом стоят похожие гласные.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не только от гласной, но и от места в слове: после приставки чаще пишется ъ, внутри слова — 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справка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русской орфографии буква ъ использовалась гораздо чаще, чем сегодня: её писали даже в конце многих слов после твёрдых согласных.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1918 года лишние конечные ъ были отменены, чтобы письмо стало проще и ближе к живой речи. Это заметно сократило число букв в текстах.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письме ъ сохранился только в нужных случаях, а разделительный ь по-прежнему помогает правильно читать и писать слова внутри их строения.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ъ и 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 словах, где нужно быстро определить место знака и следующую букву.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вызывает пропуск нужного знака: именно он чаще всего искажает написание знакомых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школьные ошибки по теме орфограмм; сводный учебный пример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значения знаков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как мостик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ъ удобно представлять как мостик между приставкой и корнем. Он как будто соединяет части слова, но не даёт им слиться, поэтому в подъезде, съёмке и объявлении звучание остаётся ясным.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Ь как разделитель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ь можно представить как маленькую перегородку внутри слова. В словах семья, вьюга и деревья он показывает, что после согласной начинается новый звук с [й], а не обычное соединение букв.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подсказывает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увидеть границу между частями слова, выбрать знак становится легче. Тогда ъ помогает после приставки, а ь — внутри слова перед е, ё, ю, я, 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орфограммы в слове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нужный разделительный знак по месту в слове и следующей букве.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правило на письме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разделительных знаков помогает без ошибок писать диктанты, изложения и словарные слова, где одна пропущенная буква сразу считается орфографической ошибкой.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ъ или ь делает чтение точнее: слово не выглядит непривычно, а его звучание легко соотнести с написанием и понять без задержки.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важно в названиях, учебных заданиях и объявлениях, где аккуратное письмо помогает избежать недоразумений и показывает грамотность автора.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разделительных ъ и 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знака встречаются в словах, где после согласного слышится [й], но распределяются по разным позициям в слове.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место написания: ъ связан с приставкой, а ь чаще показывает разрыв внутри слова перед йотированной гласной.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правилам русского языка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разделительных знаках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ъ и ь нужны для точной передачи звучания слов с [й] после согласной. Если помнить место знака и следующую букву, писать подъезд, съёмка, семья и вьюга становится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2026-05-22T06:27:57Z</dcterms:created>
  <dcterms:modified xsi:type="dcterms:W3CDTF">2026-05-22T06:27:57Z</dcterms:modified>
</cp:coreProperties>
</file>