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Сибирь: где находится и чем удивляет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тайги, рек, морозов и огромных расстояний.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масштаб и 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поражает масштабом: здесь соседствуют огромные природные пространства, редкая заселённость и богатые ресурсы, а жизнь людей во многом зависит от климата и расстояний.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Красноярский край: территория контрастов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Красноярский край занимает огромную территорию от лесной зоны до северных окраин. Здесь особенно заметны контрасты: рядом с густой тайгой тянутся плато, горы и широкие речные долины, через которые проходят важные пути.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и Байкал: природный центр региона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Иркутская область и Бурятия тесно связаны с Байкалом и системой крупных рек. Эти территории соединяют природные богатства, транспортные маршруты и города, которые выросли вдоль удобных для жизни и перевозок направлений.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территории входят в регион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выглядит рельеф Восточной Сибири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Сибирское плоскогорье формирует обширные возвышенные пространства с плато, уступами и долинами рек. На такой основе природа выглядит не однообразно, а как череда разных высот и форм поверхности.
</a:t>
            </a:r>
            <a:endParaRPr lang="en-US" sz="2207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Южной Сибири создают яркие перепады высот, а вместе с ними — разные условия для растений, животных и жизни людей. Здесь чаще встречаются ущелья, склоны и межгорные котловины.
</a:t>
            </a:r>
            <a:endParaRPr lang="en-US" sz="2207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мерзлоты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региона занят вечной мерзлотой, которая удерживает грунт в промёрзшем состоянии долгие годы. Из-за этого меняются почвы, строительство становится сложнее, а природные процессы идут медленнее.
</a:t>
            </a:r>
            <a:endParaRPr lang="en-US" sz="2207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речные долины связывают разные части Восточной Сибири и служат естественными коридорами для поселений, дорог и хозяйственной деятельности. Именно вдоль рек людям проще жить и передвигаться.
</a:t>
            </a:r>
            <a:endParaRPr lang="en-US" sz="22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сезонами здесь короткие, поэтому природа быстро меняет облик.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живёт по правилам длинной зимы и очень короткого тёплого периода, поэтому хозяйство и быт подстраиваются под холод.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Восточной Сибири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характеристикам Восточной Сибири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водные линии региона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
</a:t>
            </a:r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 — одна из крупнейших рек России. Она проходит через огромные пространства и помогает соединять удалённые районы, особенно там, где дорог мало и расстояния очень велики.
</a:t>
            </a:r>
            <a:endParaRPr lang="en-US" sz="2414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
</a:t>
            </a:r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собирает воды с большой части Сибири и несёт их к северу. Для людей это не только река, но и важная природная ось, вдоль которой развиваются города и хозяйство.
</a:t>
            </a:r>
            <a:endParaRPr lang="en-US" sz="2414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выделяется чистой водой и огромной глубиной. Это не только знаменитое озеро, но и природное сокровище, которое требует особенно бережного отношения и постоянной охраны.
</a:t>
            </a:r>
            <a:endParaRPr lang="en-US" sz="24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Восточной Сибири покрывает тайга. В ней преобладают лиственница, сосна, ель, кедр и берёза, а леса тянутся на сотни километров почти без больших перерывов.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растительность меняется по высоте. На склонах можно увидеть разные пояса: ниже — лес, выше — кустарники и редкие травы, ещё выше — почти голые каменистые пространства.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севернее, тем реже становятся деревья. Появляются редколесья и участки, где растения ниже и выносливее, потому что холод, ветер и короткое лето оставляют им мало времени для роста.
</a:t>
            </a:r>
            <a:endParaRPr lang="en-US" sz="2300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влаги тоже сильно влияет на природу. Там, где больше осадков и мягче условия, лес гуще, а в более сухих районах растительный покров становится заметно беднее.
</a:t>
            </a:r>
            <a:endParaRPr lang="en-US" sz="230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Восточной Сибири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Восточной Сибири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 ценится густым мехом и умеет быстро перемещаться по заснеженному лесу. Он легко прячется в тайге и находит пищу даже в холодный сезон.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лесные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 и лось — крупные обитатели лесов. Их выносливость помогает переживать долгую зиму, а толстая шерсть и большой запас сил особенно важны в морозы.
</a:t>
            </a:r>
            <a:endParaRPr lang="en-US" sz="2300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живёт там, где зима особенно долгая. Он приспособлен к холоду, может искать корм под снегом и помогает человеку в северных районах.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 и росомаха известны осторожностью и силой. Они хорошо двигаются по снегу, а густой мех защищает их от холода и ветра.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Байкальская нерпа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Байкальская нерпа — редкий обитатель озера Байкал. Она приспособилась к жизни в холодной воде и стала одним из самых узнаваемых символов природы региона.
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мерзлота влияет на жизнь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 остаётся промёрзшим круглый год или почти круглый год. Это основа, на которой строятся дороги, дома и коммуникации в северных районах.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деформаций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оттаивает, почва проседает. Из-за этого трескаются покрытия, деформируются здания и становятся опасными трубопроводы.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зданий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строительстве используют сваи, утепление и особые фундаменты. Иначе тёплое здание начинает нагревать грунт и нарушать его устойчивость.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жить и работать безопасно, нужно постоянно следить за состоянием грунта. Наблюдения помогают заранее замечать изменения и предотвращать ущерб.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71099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Восточной Сибири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Сибири сосредоточены ресурсы, которые важны для энергетики, металлургии и высоких технологий.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запасы связаны с крупными бассейнами и месторождениями, поэтому добыча сильно влияет на экономику региона.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1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школьных географических карт и общим сведениям о природных ресурсах Восточной Сибири
</a:t>
            </a:r>
            <a:endParaRPr lang="en-US" sz="1218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хранит около 20% мировых запасов пресной незамерзающей воды в Байкале — это делает озеро природным богатством мирового значения.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запасов пресной незамерзающей воды сосредоточено в Байкале.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материалы о Байкале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традиции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составляют значительную часть населения региона, особенно в городах и рабочих посёлках. Вместе с другими народами они формируют общий культурный облик Восточной Сибири.
</a:t>
            </a:r>
            <a:endParaRPr lang="en-US" sz="1899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Буряты, тувинцы и хакасы сохраняют свои языки, праздники и элементы традиционного быта. Их культура тесно связана с местной природой, скотоводством и исторической памятью.
</a:t>
            </a:r>
            <a:endParaRPr lang="en-US" sz="1899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якутов, эвенов и эвенков важное место занимают северные промыслы, оленеводство и жизнь в условиях тайги и тундры. Эти занятия требуют выносливости и знания природы.
</a:t>
            </a:r>
            <a:endParaRPr lang="en-US" sz="1931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Юрта, коневодство, шаманские обряды и буддийские храмы напоминают о многослойной истории региона. Здесь мирно сосуществуют разные верования и семейные уклады.
</a:t>
            </a:r>
            <a:endParaRPr lang="en-US" sz="1938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народов Восточной Сибири особенно важны уважение к старшим, бережное отношение к земле и память о предках. Эти ценности передаются в семье и общине.
</a:t>
            </a:r>
            <a:endParaRPr lang="en-US" sz="19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освоения региона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 шла вдоль рек, через остроги к городам и железным дорогам.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транспорт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стали узлами жизни, потому что здесь сосредоточены работа, учёба, медицина и культурные центры. Именно в них легче поддерживать связь с отдалёнными районами.
</a:t>
            </a:r>
            <a:endParaRPr lang="en-US" sz="2224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остаются основой дальних перевозок. Они соединяют промышленные районы, порты и станции, позволяя доставлять грузы на большие расстояния через всю Сибирь.
</a:t>
            </a:r>
            <a:endParaRPr lang="en-US" sz="2224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воздуху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особенно важна там, где дороги редки или сезонны. Самолёты помогают быстро добираться до труднодоступных посёлков, северных районов и районных центров.
</a:t>
            </a:r>
            <a:endParaRPr lang="en-US" sz="2224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помогают речные пути, а зимой на севере прокладывают зимники. Такие дороги временные, но без них во многих местах невозможно обеспечить доставку товаров и топлива.
</a:t>
            </a:r>
            <a:endParaRPr lang="en-US" sz="22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суровом климате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 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больших расстояний до школы, поликлиники или магазина люди особенно ценят надёжную связь. Интернет и телефон помогают учиться, вызывать помощь и узнавать расписание транспорта.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одежда подбирается особенно тщательно: нужны тёплые куртки, многослойные вещи, варежки и обувь для сильного холода. Это не только удобно, но и безопасно.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домах большое значение имеет отопление, а в семьях часто делают запас продуктов и топлива. Так легче пережить метели, перебои с дорогами и долгую зиму.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и поездки нередко зависят от погоды. При сильных морозах и снежных заносах люди планируют дела заранее и внимательно следят за сообщениями спасателей.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проблемы особенно заметны там, где добывают ресурсы, растут города и проходят лесные массивы. Для региона важны профилактика и быстрое реагирование.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различны по природе, но вместе усиливают друг друга: пожары, добыча и потепление одновременно меняют леса, воздух и грунты.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региона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6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по материалам Рослесхоза, Росгидромета и региональных экологических докладов
</a:t>
            </a:r>
            <a:endParaRPr lang="en-US" sz="12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охраняет горные леса и природные комплексы у Байкала. Его задача — сохранить редкие виды и хрупкие экосистемы, чувствительные к любому вмешательству.
</a:t>
            </a:r>
            <a:endParaRPr lang="en-US" sz="1899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Саяно-Шушенский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Саяно-Шушенский заповедник известен разнообразием горной природы и охраной животных, которым нужны спокойные, труднодоступные места. Здесь особенно важно ограничивать хозяйственную нагрузку.
</a:t>
            </a:r>
            <a:endParaRPr lang="en-US" sz="1899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Баргузинский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Баргузинский заповедник был создан для охраны соболя и стал одним из самых известных примеров защиты редкого зверя в России. Сегодня он сохраняет и леса, и животных.
</a:t>
            </a:r>
            <a:endParaRPr lang="en-US" sz="1899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Прибайкальский и Тункинский национальные парки помогают сочетать охрану природы с экологическим туризмом. Они защищают берега, леса, минеральные источники и красивые ландшафты.
</a:t>
            </a:r>
            <a:endParaRPr lang="en-US" sz="1899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наука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полезны не только для природы, но и для науки. Здесь ведут наблюдения за животными, растениями, водой и изменениями климата в долгие годы.
</a:t>
            </a:r>
            <a:endParaRPr lang="en-US" sz="20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метеостанциях помогают понять, как меняются температура, ветер, осадки и снежный покров. Эти данные нужны, чтобы заранее оценивать погоду и опасные явления.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экспедиции помогают отслеживать пожары, состояние лесов и русла рек. Так можно быстрее заметить опасность и сравнить разные участки огромной территории.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мерзлоты важно для дорог, домов и трубопроводов. Учёные бурят скважины и следят, как грунт реагирует на потепление и сезонные изменения.
</a:t>
            </a:r>
            <a:endParaRPr lang="en-US" sz="2300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горных пород и воды показывает, какие ресурсы есть в регионе и как их добывать безопаснее. Эти исследования поддерживают строительство и природоохранные решения.
</a:t>
            </a:r>
            <a:endParaRPr lang="en-US" sz="230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исследования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региона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ищут и оценивают месторождения полезных ископаемых. Их работа помогает понять, где добывать сырьё, как строить шахты и какие меры нужны для безопасности.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 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 энергетики обеспечивают жильё, дороги, тепло и свет. В суровом климате от качества их работы зависит, будет ли город удобным и надёжным.
</a:t>
            </a:r>
            <a:endParaRPr lang="en-US" sz="2300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Железнодорожники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Железнодорожники поддерживают связь между удалёнными районами и крупными центрами. Без них сложно доставлять грузы, топливо, технику и продукты на большие расстояния.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 врачи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 врачи особенно важны там, где населённые пункты далеко друг от друга. Они помогают детям учиться, а людям — сохранять здоровье в непростых условиях.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и спасатели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и спасатели защищают природу и людей: следят за пожарами, помогают в трудной ситуации и предупреждают последствия сильных морозов, паводков и метелей.
</a:t>
            </a:r>
            <a:endParaRPr lang="en-US" sz="2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Сибирь: природа и люди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 — это место, где природа и жизнь людей тесно связаны: морозы, реки, тайга и богатства недр формируют быт, хозяйство и характер региона.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2026-07-26T23:35:35Z</dcterms:created>
  <dcterms:modified xsi:type="dcterms:W3CDTF">2026-07-26T23:35:35Z</dcterms:modified>
</cp:coreProperties>
</file>