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— это то, что получилось после команды: окно открывается, меняется картинка, появляется текст.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результат действия в информатике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каждое действие с компьютером даёт итог. Нажатие клавиши, движение мышью или выбор кнопки меняют экран. Для второклассников это помогает работать внимательнее, безопаснее и учиться на ошибках.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замечать результат на уроке информатики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 её результат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если нажать не ту кнопку, может открыться другое окно или произойдёт не то действие. Иногда кажется, что «ничего не случилось», но компьютер реагирует.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действия часто есть один понятный результат. А иногда он вызывает сразу несколько последствий, и это помогает понять, правильна ли команда.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 компьютере похожа на просьбу или указание. Если выбрать нужный значок, программа открывается и всё складывается правильно.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одно нажатие — разный итог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нажатие мышью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помогает выбрать значок, открыть игру, нарисовать линию или закрыть окно. Один щелчок по нужной картинке запускает программу — и появляется ожидаемый результат.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Щелчок мимо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если щёлкнуть мимо, может измениться ничего или откроется другая вещь. Для наглядности подойдут крупные значки на экране и стрелка, показывающая место нажатия.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результат на компьютере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итог обычно появляется, если действовать внимательно и не торопиться. Ещё помогает короткая проверка: «То ли я сделал?»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рисунок сохранился, папка открылась, а шаг выполнен правильно, ученик чувствует спокойствие. Ему не приходится начинать всё сначала.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результат на уроке информатики помогает продолжить работу без трудностей. На экране появляется нужный текст, и задание становится понятным.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результат делает работу увереннее и быстрее. Компьютер словно подсказывает: команда выбрана верно, можно идти дальше.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Нежелательный результат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рисунок изменяется, а задание становится сложнее. Такое случается, когда внимание отвлеклось, и рука сделала лишнее движение.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Нежелательный результат появляется, если нажать не ту кнопку, случайно удалить часть текста или закрыть окно раньше времени. Тогда работа может пропасть.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«катастрофа», а сигнал: нужно быть аккуратнее. На уроке информатики ошибки помогают учиться и запоминать правила работы.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результат действия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от задания до проверки и исправления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367" y="1022089"/>
            <a:ext cx="157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74303" y="2433657"/>
            <a:ext cx="2205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действие меняет многое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неверный клик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нажать не туда, может открыться другая страница или окно. Даже один щелчок способен перенести вас на другой шаг задания.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лишняя буква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Перепутанная или лишняя клавиша меняет слово. Из-за этого предложение может стать другим, а текст — перестать отвечать заданию.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«Сохранить»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забыть сохранение, результат может исчезнуть после закрытия окна. Поэтому сохранение — как «память» компьютера о вашей работе.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экономит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точно выбираете нужную команду, работа движется быстрее. Результат появляется сразу, и можно спокойно переходить к следующему шагу.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движение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всё решает крошечное перемещение мыши или короткое нажатие клавиши. Результат зависит от точности и внимательности.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работы в графическом редакторе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графическом редакторе результат виден почти сразу. Если провести линию, она становится длиннее или короче, а цвет и форма меняются прямо на поле.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кисти помогает нарисовать рисунок, а выбор ластика — убрать часть изображения. Здесь удобно наблюдать за палитрой, кисточкой и ластиком.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 играх и тренажёрах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тренажёры показывают результат почти сразу. Герой двигается, попадает в цель, собирает предметы или получает баллы за действие.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верный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правильный, экран меняется: появляется похвала или новое задание. Так игра подтверждает связь между действием и правилом.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неверный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неверный, игра предлагает попробовать ещё раз и подсказывает, что не получилось. Это помогает повторить правило и улучшить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4325" y="1725369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36966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 наборе текста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печатается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наборе текста результатом становится слово, предложение или даже целый абзац. Каждая клавиша добавляет символ, а пробел отделяет слова, чтобы текст читался понятно.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последовательность клавиш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нажимать нужные клавиши по порядку, слово складывается правильно. Тогда итог соответствует заданию: буквы не перепутаны, и можно спокойно читать написанное с экрана.
</a:t>
            </a:r>
            <a:endParaRPr lang="en-US" sz="108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буквы или случайно нажать не ту клавишу, на экране появится ошибка. По ней видно, что действие не совпало с задумкой, и стоит исправить запись.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помогает оценить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результат печати показывает, насколько точно ты работал с клавиатурой. По тому, как выглядит текст, легко понять: внимательным был ученик или нужно быть аккуратнее.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исправляется ошибка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исправления на уроке информатики: заметить, найти место, изменить действие, затем проверить результат.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итог получается не таким, как ожидалось: клавиша нажалась дважды, буква повторилась. Неожиданный результат часто связан с невнимательностью, спешкой или случайным движением руки.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клавишу нажимают дважды, буква может появиться повторно, и слово меняется.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описания к слайду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команды посмотри, что изменилось: открылось окно, появился текст или сохранился рисунок. Так ты заметишь ошибку быстро и исправишь её без лишних шагов. Смайлик с галочкой — твой ориентир!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аккуратной работы с результатом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работа помогает получать понятный результат. Нужны спокойные движения мышью, внимательный взгляд на экран и проверка перед нажатием. Полезно читать название кнопки и не спешить принимать 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результата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рисунок, текст или поделка готовы, важно не забыть следующий шаг. С виду всё может выглядеть правильно, но без сохранения результат хранится недолго и может пропасть.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сохранения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Выбираешь команду сохранения — и компьютер записывает работу в памяти. Именно поэтому дальнейшие изменения не теряют твои старания и задание остаётся под рукой.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закрытием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закрыть окно, полезно убедиться, что работа сохранена. Тогда при следующем открытии ты увидишь свой результат, а не пустую страницу.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 помощь друг другу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спокойно попросил помощи, исправлять ошибку становится легче. Вместе вы находите нужный шаг и пробуете ещё раз, сохраняя спокойствие и уверенность в своих силах.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информатики результат зависит не только от компьютера, но и от людей рядом. Если товарищ подсказал кнопку и действие, работа идёт быстрее, а ты меньше ошибаешься.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тоже влияют на результат. Когда в классе поддерживают друг друга, меньше волнения, внимательности больше, а исправления получаются аккуратнее и без лишних действий.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помощь делает класс дружелюбнее. Даже простая подсказка «посмотри сюда» помогает быстрее увидеть результат на экране и понять, что именно нужно сделать дальше.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результат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понять, совпал ли итог с заданием: сравнить, осмотреть шаги, исправить и пересмотреть экран.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после результата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получилось — хочется продолжать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результат радует и добавляет уверенности. Кажется, что всё выходит само собой — и хочется попробовать следующее задание. Такая радость помогает работать аккуратнее и внимательнее к каждому шагу, потому что виден смысл действий на экране.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тоже ведёт к успеху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результат может расстроить, но он помогает научиться новому. Ты замечаешь ошибку, исправляешь её и видишь, как всё меняется. После исправления часто появляется чувство успеха: ты не просто «переделал», а стал внимательнее.
</a:t>
            </a:r>
            <a:endParaRPr lang="en-US" sz="9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результат появляется при внимательности, аккуратности и проверке. Когда ученик не спешит и смотрит на экран, вероятность ошибки снижается, а работа получается понятной и нужной.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тоже полезна, если заметить её вовремя, исправить и запомнить правило на будущее. Так ошибка превращается в подсказку: что проверять, как действовать и куда смотреть дальше.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 на компьютере ведёт к результату: нажал клавишу, щёлкнул мышью или выбрал кнопку. Программа реагирует сразу, поэтому легко увидеть, что именно произошло после шага.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— это то, что видно после твоего шага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 показывает, к чему привела команда или поступок: открылось окно, появился текст, сохранился рисунок или возникла ошибка. Умение замечать итог помогает уверенно выполнять задания и исправлять промахи.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2026-05-13T14:38:59Z</dcterms:created>
  <dcterms:modified xsi:type="dcterms:W3CDTF">2026-05-13T14:38:59Z</dcterms:modified>
</cp:coreProperties>
</file>