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странам английского языка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Some Facts about the English-speaking World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англоязычный мир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звучит в странах, где он государственный, официальный или самый распространённый. Сегодня это язык общения, учёбы, науки, путешествий и интернета для более чем 1,4 миллиарда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 — родина английского языка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объединяет Англию, Шотландию, Уэльс и Северную Ирландию. У каждой части есть свои особенности, но вместе они составляют одно государство с общей историей и традициями.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Великобритании — Лондон, один из самых известных городов мира. В стране живёт около 67 миллионов человек, поэтому она заметно меньше по населению, чем США.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Биг-Бен, Тауэрский мост и Букингемский дворец часто появляются на открытках и в учебниках. Ещё один узнаваемый образ страны — красные телефонные будки и двухэтажные автобусы.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Великобритании сформировался английский язык, который позже стал важным международным средством общения. Поэтому страну часто называют родиной английского языка.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англоязычные страны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насколько по-разному распределено население в англоязычном мире.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резко выделяются по численности населения, а остальные страны заметно уступают им по масштабу.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населения, около 2024 года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 50 штатов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занимают большую часть Северной Америки и состоят из 50 штатов. Из-за размеров страны в ней встречаются очень разные природные зоны и климатические условия.
</a:t>
            </a:r>
            <a:endParaRPr lang="en-US" sz="950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США — Вашингтон. К крупнейшим и самым известным городам относятся Нью-Йорк, Лос-Анджелес и Чикаго; каждый из них играет важную роль в культуре, бизнесе или транспорте.
</a:t>
            </a:r>
            <a:endParaRPr lang="en-US" sz="99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легко узнать по 50 звёздам и 13 полосам. Звёзды обозначают штаты, а полосы напоминают о первых тринадцати колониях, с которых началась история государства.
</a:t>
            </a:r>
            <a:endParaRPr lang="en-US" sz="995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 отмечают 4 июля. В этот день в стране проходят парады, семейные встречи и праздничные салюты, а многие дома украшают флагами и красно-бело-синими цветами.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англоязычного мира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англоязычных стран разные столицы, размеры и государственные особенности.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страны сильно отличаются друг от друга, но все они важны в мировой культуре и общении.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населения, около 2024 года; общеизвестные географические сведения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английский и французский языки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больших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вторая по площади страна мира, поэтому её города и природные зоны очень удалены друг от друга. Здесь можно увидеть современные мегаполисы, бескрайние леса и холодные зимние пейзажи, которые часто становятся частью канадского образа.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и яркие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официально используются английский и французский языки, что делает страну особенно интересной для изучения. К её узнаваемым символам относятся кленовый лист, хоккей, Ниагарский водопад и праздничная зимняя атмосфера.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распространялся по миру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языка: от ранней Англии до его современной международной роли.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английский язык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находить информацию, учиться, смотреть фильмы и общаться с людьми из разных стран.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английский нужен в интернете и образовании, но он важен почти во всех сферах современной жизни.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сфер использования английского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одновременно страна и материк. Её столица Канберра, а крупнейший город — Сидней. Страну часто связывают с океаном, пляжами, серфингом и необычными животными.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состоит из двух главных островов, а её столица — Веллингтон. Здесь особенно ценят природу, чистый воздух и бережное отношение к окружающей среде.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много национальных парков и охраняемых территорий. Люди стараются беречь уникальные ландшафты, чтобы сохранить их для жителей и туристов.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известны животными и природой, которых нет в Европе. Поэтому Австралия и Новая Зеландия часто кажутся школьникам особенно интересными и необычными.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Ирландия и её культурные традиции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Ирландии широко используются английский и ирландский языки. Это помогает сохранять связь с историей страны и делает её культуру особенно заметной среди англоязычных государств.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Дублин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Дублин — крупный культурный и образовательный центр страны. Здесь находятся музеи, старинные здания, библиотеки и места, связанные с ирландской литературой и музыкой.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St Patrick’s Day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марта во многих городах проходят парады, концерты и праздничные мероприятия. Этот день связан с национальной гордостью, зелёным цветом и символами Ирландии.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Трилистник, лепреконы и кельтские узоры часто встречаются на открытках, сувенирах и праздничных украшениях. Они помогают легко узнать ирландскую 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англоязычных стран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в каких странах отмечают самые известные праздники, когда это происходит и что люди вспоминают в этот день.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увидеть, что у стран есть общие христианские и семейные традиции, но также и свои национальные даты и символы.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календарные праздники англоязычных стран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повседневная жизнь подростков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обычно начинается утром. Ученики приходят на уроки, готовятся к занятиям и общаются с одноклассниками перед началом уроков.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школьники участвуют в спорте, кружках, клубах по интересам и совместных проектах. В Великобритании часто носили школьную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дня подростки делают домашнее задание, встречаются с друзьями и посещают школьные мероприятия. Так учёба соединяется с активной внеурочной жизнью.
</a:t>
            </a:r>
            <a:endParaRPr lang="en-US" sz="10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 англоязычных стран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часто появляются в фильмах, книгах и учебниках, поэтому их узнают даже те, кто ещё не был в этих странах.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Лондонские и нью-йоркские символы выделяются сильнее всего, потому что они постоянно присутствуют в массовой культуре и школьных материалах.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общеизвестным символам стран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знаменитые писатели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Шекспир: автор, которого знают везде
</a:t>
            </a:r>
            <a:pPr algn="ctr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создал пьесы и сонеты, которые читают и ставят на сцене уже много веков. Его герои и цитаты стали частью мировой культуры, а его имя часто называют, когда говорят об английской литературе.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растут вместе с читателями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Диккенс, Льюис Кэрролл и Дж. К. Роулинг писали очень разные книги, но каждая из них нашла миллионы читателей. Их истории помогают увидеть, как английский язык соединяет разные эпохи и жанры.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классика рядом с британской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напоминает, что англоязычная литература — это не только Великобритания. Его книги о приключениях и свободе чтения любят школьники во многих странах, потому что в них есть юмор, действие и живые персонажи.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англоязычному городу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для практики лексики по темам travel, directions, sightseeing, transport и shopping.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sorry, excuse me и небольшая беседа помогают звучать дружелюбно и уважительно в кафе, магазине, школе и во время поездок.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вежливого общения на английском языке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вежливых выражений особенно часто помогают в повседневном общении.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слова, которые знают школьники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учебниках, играх, песнях и обычной школьной речи. Они помогают быстрее понимать простые тексты и инструкции.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список показывает, что многие английские слова нужны каждый день и легко переходят в международное общение.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лексика английского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англоязычный мир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помогают людям из разных стран быстрее находить знакомые идеи и слова, даже если их национальные традиции сильно отличаются.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создаёт удобный мост между странами, но культурное разнообразие сохраняет их уникальность.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English-speaking world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Unit 3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Англоязычный мир очень разнообразен, но его объединяет английский язык. Знание стран, символов, праздников и школьной жизни помогает лучше понимать культуру и увереннее общаться.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2026-05-31T05:29:55Z</dcterms:created>
  <dcterms:modified xsi:type="dcterms:W3CDTF">2026-05-31T05:29:55Z</dcterms:modified>
</cp:coreProperties>
</file>