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с field: карта урока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field меняет предлог в речи и переводе.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field влияет на предлог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может быть полем, площадкой или сферой деятельности. От значения слова зависит предлог: для места важны границы и поверхность, для абстрактной сферы — рамки области знаний.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урока: field и предлоги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значение field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определим, о чём идёт речь: о реальном месте или об области знаний. Это сразу сузит выбор предлога и поможет избежать случайных ошибок.
</a:t>
            </a:r>
            <a:endParaRPr lang="en-US" sz="1124" dirty="0"/>
          </a:p>
        </p:txBody>
      </p:sp>
      <p:sp>
        <p:nvSpPr>
          <p:cNvPr id="9" name="Text 3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Закрепить на 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потренируемся на коротких примерах и устойчивых сочетаниях. Так предлог будет выбираться не по памяти, а по смыслу фразы.
</a:t>
            </a:r>
            <a:endParaRPr lang="en-US" sz="1124" dirty="0"/>
          </a:p>
        </p:txBody>
      </p:sp>
      <p:sp>
        <p:nvSpPr>
          <p:cNvPr id="10" name="Text 4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Разобрать основные предлоги
</a:t>
            </a:r>
            <a:pPr algn="l" indent="0" marL="0">
              <a:lnSpc>
                <a:spcPct val="115000"/>
              </a:lnSpc>
              <a:buNone/>
            </a:pPr>
            <a:r>
              <a:rPr lang="en-US" sz="3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сравним три базовые модели: in, on и at. Каждая из них показывает свой взгляд на поле — внутри, на поверхности или в точке рядом.
</a:t>
            </a:r>
            <a:endParaRPr lang="en-US" sz="11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6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значения слова field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1969400"/>
            <a:ext cx="5201700" cy="10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поле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прямом значении field — это спортивное поле, открытая площадка или участок земли. Здесь предлог описывает положение, движение или границу пространства.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77126"/>
            <a:ext cx="5201700" cy="104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Абстрактная сфера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переносном значении field — это область науки, профессии или интересов. В таком случае предлог показывает не место, а сферу, в которой что-то происходит.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детектор значений field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Спортивное поле помогает вспомнить действия на поверхности: игра, движение, расположение предметов. Такой образ часто ведёт к on, когда важно само поле как площадка.
</a:t>
            </a:r>
            <a:endParaRPr lang="en-US" sz="878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поле напоминает о границах участка и о том, что можно быть внутри него или пересекать его. Здесь особенно заметны in, into, across.
</a:t>
            </a:r>
            <a:endParaRPr lang="en-US" sz="905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знаний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 of science показывает, что слово может обозначать не место, а сферу знаний. В этом значении чаще встречаются конструкции с of и in the field of.
</a:t>
            </a:r>
            <a:endParaRPr lang="en-US" sz="9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логика: on, in, at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1942753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 —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связывает предмет с поверхностью или активностью на ней. Поэтому on the field подчёркивает нахождение именно на игровой площадке, а не внутри её границ.
</a:t>
            </a:r>
            <a:endParaRPr lang="en-US" sz="1151" dirty="0"/>
          </a:p>
        </p:txBody>
      </p:sp>
      <p:sp>
        <p:nvSpPr>
          <p:cNvPr id="9" name="Text 3"/>
          <p:cNvSpPr txBox="1"/>
          <p:nvPr/>
        </p:nvSpPr>
        <p:spPr>
          <a:xfrm>
            <a:off x="775200" y="2804548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 — внутри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указывает на пребывание внутри границ. In the field и in a field помогают увидеть поле как пространство, в котором кто-то или что-то находится.
</a:t>
            </a:r>
            <a:endParaRPr lang="en-US" sz="1165" dirty="0"/>
          </a:p>
        </p:txBody>
      </p:sp>
      <p:sp>
        <p:nvSpPr>
          <p:cNvPr id="10" name="Text 4"/>
          <p:cNvSpPr txBox="1"/>
          <p:nvPr/>
        </p:nvSpPr>
        <p:spPr>
          <a:xfrm>
            <a:off x="775200" y="3666346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 — точка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обозначает точку или конкретное место. С field этот предлог используется редко и обычно только тогда, когда важно указать место рядом с полем.
</a:t>
            </a:r>
            <a:endParaRPr lang="en-US" sz="11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in с field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Конкретное поле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field обычно означает нахождение внутри конкретного поля, о котором уже идёт речь. Контекст делает это место определённым и понятным.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поле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a field подходит для любого, неуточнённого поля. Такой вариант употребляется, когда слушателю не нужно знать, о каком именно поле говорится.
</a:t>
            </a:r>
            <a:endParaRPr lang="en-US" sz="1239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пример помогает запомнить правило: The players are in the field. Здесь важно само нахождение внутри поля, а не контакт с поверхностью.
</a:t>
            </a:r>
            <a:endParaRPr lang="en-US" sz="1275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on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просто о пребывании на территории, on the field звучит неправильно. Для нахождения внутри границ лучше выбрать in, а не on.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on с field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Игровая поверхность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the field подчёркивает, что действие происходит на самой игровой поверхности. Этот предлог особенно естественен в спортивных описаниях и комментариях.
</a:t>
            </a:r>
            <a:endParaRPr lang="en-US" sz="956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о команде, мяче или человеке, который находится и действует на поле. Фраза описывает участие в игре, а не просто местоположение.
</a:t>
            </a:r>
            <a:endParaRPr lang="en-US" sz="1059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in
</a:t>
            </a:r>
            <a:pPr algn="l" indent="0" marL="0">
              <a:lnSpc>
                <a:spcPct val="115000"/>
              </a:lnSpc>
              <a:buNone/>
            </a:pPr>
            <a:r>
              <a:rPr lang="en-US" sz="21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нужен именно смысл пребывания внутри границ, on уже не подходит. В таком случае чаще выбирают in, потому что важна не поверхность, а пространство.
</a:t>
            </a:r>
            <a:endParaRPr lang="en-US" sz="951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2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coach is on the field — хороший ориентир для запоминания. Здесь важно, что тренер находится и действует на поле как на площадке.
</a:t>
            </a:r>
            <a:endParaRPr lang="en-US" sz="112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at с field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the field обычно не называют основное положение человека или предмета. Этот предлог скорее указывает на точку рядом с полем, например у входа.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0715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показывает не внутреннее пространство, а конкретное место события или встречи. Поэтому он подходит, когда важна именно точка, а не всё поле целиком.
</a:t>
            </a:r>
            <a:endParaRPr lang="en-US" sz="1239" dirty="0"/>
          </a:p>
        </p:txBody>
      </p:sp>
      <p:sp>
        <p:nvSpPr>
          <p:cNvPr id="10" name="Text 4"/>
          <p:cNvSpPr txBox="1"/>
          <p:nvPr/>
        </p:nvSpPr>
        <p:spPr>
          <a:xfrm>
            <a:off x="6439100" y="2170100"/>
            <a:ext cx="2011200" cy="19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пример: We met at the field gate. Здесь речь идёт о встрече у ворот поля, а не внутри него.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подсказывает, говорим ли мы о любом поле или о конкретном, уже известном из контекста.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употребления артиклей в английском языке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артикля помогают точнее понять смысл field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движется смысл: field и предлоги направления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направление и смысл меняют выбор предлога с field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across the field показывает путь от одного края к другому, а не просто нахождение рядом с полем.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важно учитывать, чтобы не перепутать путь и место.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помогают показать не место, а область знаний, работы или интересов, где field обозначает сферу.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 достаточно, чтобы увидеть устойчивую модель с in the field of.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уроке показаны 4 частые модели: движение, положение и профессиональная сфера. Коллокации помогают выбирать предлог быстрее и увереннее.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связки с field закрепляют выбор предлога лучше, чем отдельные переводы.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для сравнения основных случаев с field и предлогами.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 field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field определяет предлог: место, сфера или направление.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шести предложениях нужно выбрать предлог по смыслу: место, граница, точка встречи или направление движения.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заданий хватает, чтобы проверить самые частые случаи с field.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пропусков помогают быстро отличить in, on, at, into, out of, from и across по контексту.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примеров достаточно, чтобы увидеть, как работает логика границы и направления.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вопроса проверяют не память, а понимание: где внутри границы, где точка рядом и где движение через всё поле.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ответа показывают, понял ли ученик основную логику предлогов с field.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 field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 часто ошибаются с at the field вместо on the field. Здесь важно помнить: речь идёт не о точке, а о действии на игровой поверхности.
</a:t>
            </a:r>
            <a:endParaRPr lang="en-US" sz="905" dirty="0"/>
          </a:p>
        </p:txBody>
      </p:sp>
      <p:sp>
        <p:nvSpPr>
          <p:cNvPr id="10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и 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on a field подходит для любого поля, а in the field — для конкретного контекста. Артикль помогает понять, известен ли предмет разговора.
</a:t>
            </a:r>
            <a:endParaRPr lang="en-US" sz="905" dirty="0"/>
          </a:p>
        </p:txBody>
      </p:sp>
      <p:sp>
        <p:nvSpPr>
          <p:cNvPr id="11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смешивайте физическое и абстрактное значения: the field как площадка и the field of medicine как сфера знаний требуют разной логики предлога.
</a:t>
            </a:r>
            <a:endParaRPr lang="en-US" sz="9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Field: сначала смысл, потом предлог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быстро выбрать предлог, сначала определите значение field: место, граница или сфера. Затем проверьте, есть ли движение, поверхность или точка события.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2026-07-25T15:48:51Z</dcterms:created>
  <dcterms:modified xsi:type="dcterms:W3CDTF">2026-07-25T15:48:51Z</dcterms:modified>
</cp:coreProperties>
</file>