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и народное начало в русской литературе
</a:t>
            </a:r>
            <a:endParaRPr lang="en-US" sz="286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совесть, память и традиция формируют человека?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11 класса: человек, совесть, традиция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XIX–XX веков русская литература показывает, как герой проходит нравственные испытания, сохраняет связь с родной культурой и отвечает за свой выбор перед совестью, семьёй и исторической памятью.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духовное здоровье в литературном понимании
</a:t>
            </a:r>
            <a:endParaRPr lang="en-US" sz="214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героя выражается в нравственной устойчивости: он умеет различать добро и зло, сохраняет внутреннюю свободу и не прячет ответственность за свои поступки.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классической литературы особенно важны совесть, честь, милосердие и верность слову. Именно они определяют, насколько человек способен остаться собой в трудной ситуации.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сила героя нередко проявляется не во внешнем успехе, а в способности сохранить достоинство, признать ошибку и пройти испытание без нравственного падения.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песни и сказовая интонация делают текст похожим на живую речь, в которой слышен опыт многих поколений. Через такие детали литература сохраняет память о труде, вере, семейных устоях и общих нравственных правилах.
</a:t>
            </a:r>
            <a:endParaRPr lang="en-US" sz="149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 знак общности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семейный обычай в художественном произведении часто раскрывает не только быт, но и духовное единство людей. Образ круга, общего стола, песни или молитвы подчёркивает преемственность и уважение к предкам.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 книге и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проявляется там, где личная история героя связана с языком, памятью рода и укладом родной земли. В таких эпизодах литература показывает, что характер формируется внутри культуры, а не вне её.
</a:t>
            </a:r>
            <a:endParaRPr lang="en-US" sz="143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как основа национального характера
</a:t>
            </a:r>
            <a:endParaRPr lang="en-US" sz="23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духовной устойчивости героя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неравные, но взаимосвязанные опоры личности: внешние и внутренние.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устойчивость возникает из системы влияний, а не из одного источника.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курса литературы и педагогических наблюдений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нравственности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семья часто становится первым пространством, где человек учится уважению, ответственности и сочувствию. Здесь формируются привычка к труду и чувство долга перед близкими.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матери, отце, дедах и прадедах нередко определяет важный жизненный выбор героя. Семейная история помогает понять, кем человек стал и на какие ценности он опирается.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семейных отношениях особенно заметна духовная зрелость персонажа: умеет ли он беречь связь с родными, слушать старших и сохранять верность традиции в сложный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их художественный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традиции в литературе становятся носителями памяти и нравственных норм.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 литературе раскрывает не фон, а ценностную основу народной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 и материалы по фольклору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сказки и притчи как носители морали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сжато передают опыт народа: они учат труду, терпению, правде, благодарности и ответственности, поэтому легко становятся нравственными ориентирами героя и читателя.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притча создают особый мир проверки: человек показывает себя в отношении к слабому, семье, справедливости и добру. Так сюжет превращается в урок выбора.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эти жанры помогают увидеть, как народная мудрость формирует не только моральное мышление, но и образность языка, интонацию и систему оценок.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формируется духовное здоровье героя
</a:t>
            </a:r>
            <a:endParaRPr lang="en-US" sz="216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воспитания к нравственной зрелости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и героя в русской классике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герой ценится не только за силу или смелость, но и за честь, верность, труд и готовность защитить слабого. В нём важны нравственная правота, а не внешняя громкость подвига.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былин до произведений Некрасова, Толстого, Шолохова и Распутина народный человек часто становится мерой совести эпохи. Через него литература показывает связь личного достоинства с общим благом.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риски современной среды и литературные параллели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поток и постоянная доступность новостей ускоряют восприятие, но нередко мешают сосредоточиться на главном, поэтому человеку труднее услышать собственную совесть и отличить значимое от случайного.
</a:t>
            </a:r>
            <a:endParaRPr lang="en-US" sz="1094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внешнего успеха и сравнение себя с другими усиливают зависимость от оценки окружающих; в литературе это узнаётся как расхождение между видимостью благополучия и внутренней пустотой героя.
</a:t>
            </a:r>
            <a:endParaRPr lang="en-US" sz="1094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утрачены устойчивые жизненные ориентиры, человек легче поддаётся страху, равнодушию и духовной усталости; классические произведения показывают, к чему приводит отказ от ответственности и самоанализа.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русской классикой помогает увидеть, что нравственные испытания не устаревают: меняются формы давления среды, но выбор между достоинством и самообманом остаётся прежним.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которые поддерживают человека в литературе и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ценности проявляются не декларативно, а через поступки героя, его речь, отношение к близким и готовность отвечать за последствия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опору дают честность, ответственность и память о семье; именно они чаще всего связываются с нравственной зрелостью персонажа.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литературы и педагогических наблюдений.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 коллективная память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круг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задаёт ритм жизни общины: труд, ожидание праздника, благодарность и обновление воспринимаются как единый культурный порядок.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соединяет радость, обрядность и прощание с зимой; в литературе он часто показывает единство двора, улицы и семейного круга.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Троица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дни подчёркивают духовное обновление, уважение к памяти предков и ощущение общей надежды, которое объединяет поколения.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 и местные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 локальные традиции сохраняют живую связь человека с родной средой; в тексте они помогают передать атмосферу общинной солидарности.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хранитель духовного опыта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носитель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хранит исторический опыт народа в устойчивых выражениях, пословицах и точных словах. Через них передаются представления о чести, труде, милосердии и достоинстве.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нравственный смысл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речь, диалектизмы и песенные интонации делают нравственные смыслы слышимыми и живыми. Язык не только описывает мир, но и формирует отношение к нему.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81787" y="1531950"/>
            <a:ext cx="280332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духовной зрелости литературного героя и старшеклассника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курса литературы и педагогической практики.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нравственная зрелость проявляется в поведении, выборе и отношении к людям.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зрелость складывается из повседневных поступков: уважения, ответственности, готовности исправляться и беречь связь с близкими.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помогает сохранить духовное здоровье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чтения к личному нравственному действию и культурной преемственности.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традиции и личной устойчивости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устойчивость героя укрепляется не изоляцией, а включённостью в семейную и культурную среду, где слово и память получают личный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связь с традицией, тем выше внутреннее равновесие и готовность противостоять духовному кризису.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и материалов школьного анализа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и личная свобода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не подавляет индивидуальность, а задаёт ей нравственную меру и историческую глубину. Благодаря этому личный выбор соотносится не только с желанием, но и с совестью.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классической литературе становится зрелой тогда, когда человек отвечает за семью, род, страну и собственные поступки. Без этой ответственности она превращается в произвол.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самостоятельность соединяет внутреннюю дисциплину, уважение к другим и верность культурным основаниям. Именно так свобода сохраняет человеческий смысл и не разрушает личность.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сохранения традиции в школьной среде
</a:t>
            </a:r>
            <a:endParaRPr lang="en-US" sz="260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проекты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помогает обсуждать классические тексты не формально, а через исследование темы, образов и нравственных вопросов, которые связаны с личным опытом школьников.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дела переводят нравственные идеи в действие. Участие в помощи другим делает традицию не музейной, а деятельной и личностно значимой.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экскурсии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 и памятных мест связывает чтение с реальным историческим пространством. Так литературный образ получает культурный и человеческий контекст.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архивы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 и документы семьи делают историю ближе и нагляднее. Работа с архивом укрепляет чувство преемственности и уважение к памяти поколений.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фольклор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песен, преданий и пословиц родного края сохраняет живую речь и показывает, как народная культура продолжает существовать в современной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и традиция: вывод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убеждает, что духовное здоровье рождается из совести, памяти и ответственности. Народное начало поддерживает эти качества и помогает личности оставаться цельной в меняющемся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2026-05-20T03:09:31Z</dcterms:created>
  <dcterms:modified xsi:type="dcterms:W3CDTF">2026-05-20T03:09:31Z</dcterms:modified>
</cp:coreProperties>
</file>