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Мариас первый школьный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история о школе, друзьях и первых немецких словах.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школьный день знаком каждому ребёнку, поэтому история Марии легко вызывает интерес. Через понятные ситуации дети повторяют слова о школе и учатся говорить простыми фразами, не отвлекаясь от сюжета.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история Марии помогает учить немецкий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утро и завтрак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Мария просыпается чуть раньше обычного: сегодня у неё особенный день. На кухне уже ждёт das Frühstück — завтрак, а рядом лежат её школьные вещи. Всё выглядит очень по-взрослому, хотя внутри она немного волнуется.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 готов к выходу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der Rucksack аккуратно сложены das Heft и der Stift, а ещё любимая маленькая вещь «на удачу». Мария проверяет всё дважды, будто настоящий школьный эксперт. Потом она улыбается и говорит: «Ich bin bereit!»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взгляд в зеркало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Мария на минутку останавливается у зеркала. Она поправляет одежду, берёт рюкзак и повторяет новые слова тихо и смело. Так утро превращается в уверенное начало большого школьного приключения.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Марии перед школой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5025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Вошла в класс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двери её встречают дети и учительница. Теперь начинается новая часть дня: знакомство, урок и первые слова на немецком.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06342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Дошла до школы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дороге Мария видит die Straße, die Schule и школьный двор. Она говорит: «Ich gehe zur Schule».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68975" y="1235375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Проснулась дома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Мария steht auf — встаёт пораньше и сразу вспоминает: сегодня первый школьный день. В комнате ещё тихо, но настроение уже праздничное.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37658" y="1224624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Собралась и позавтракала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быстро завтракает, берёт рюкзак и проверяет тетрадь и ручку. После этого можно спокойно идти дальше.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Марии в школу шаг за шагом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Мария видит die Tafel, den Tisch и das Buch. Она здоровается: «Guten Tag!» — и впервые спокойно произносит: «Ich heiße Maria».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классом и учительницей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Учительница улыбается, показывает место и помогает всем почувствовать себя увереннее. Слова «die Lehrerin» и «Das ist meine Lehrerin» становятся для детей первыми опорами в новой школьной ситуации.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первый школьный день Марии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построена по простому учебному маршруту: от дома до возвращения домой.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501" y="1319944"/>
            <a:ext cx="205896" cy="2058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0451" y="1319944"/>
            <a:ext cx="205896" cy="2058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5370" y="3106289"/>
            <a:ext cx="180159" cy="20589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0451" y="3106289"/>
            <a:ext cx="205896" cy="20589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правила, которые быстро запоминаются
</a:t>
            </a:r>
            <a:endParaRPr lang="en-US" sz="2792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внимательно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Мария узнаёт, что на уроке важно zuhören — слушать. Когда дети внимательно слушают, им легче понимать задания и не пропускать важные объяснения учительницы.
</a:t>
            </a:r>
            <a:endParaRPr lang="en-US" sz="14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Поднимать руку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хочется ответить, нужно die Hand heben — поднять руку. Так в классе никто не перебивает других, а говорить можно спокойно и по очереди.
</a:t>
            </a:r>
            <a:endParaRPr lang="en-US" sz="14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тихо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leise sein помогает сохранять порядок и не мешать соседям. Тихий класс звучит дружелюбно, а дети лучше слышат друг друга и учителя.
</a:t>
            </a:r>
            <a:endParaRPr lang="en-US" sz="14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толкаться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nicht schubsen напоминают о безопасности и уважении. Вежливое поведение делает класс спокойным местом, где всем удобно учиться и играть вместе.
</a:t>
            </a:r>
            <a:endParaRPr lang="en-US" sz="142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имя и пробуем без страха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Мария пишет своё имя и аккуратно обводит буквы. Она видит, что даже простое задание уже делает её настоящей ученицей, и это немного радует.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задание Марии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Читаем, рисуем и не боимся ошибки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она читает короткое слово и раскрашивает картинку. Если что-то не сразу получается, это не беда: в школе можно пробовать снова и снова.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143" y="1788928"/>
            <a:ext cx="281731" cy="2817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8627" y="1800255"/>
            <a:ext cx="291463" cy="2590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9451" y="1788928"/>
            <a:ext cx="246514" cy="28173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5143" y="3577472"/>
            <a:ext cx="281731" cy="28173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08627" y="3588798"/>
            <a:ext cx="291463" cy="2590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лежит в рюкзаке Марии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218575" y="1643248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Bleistift нужен, чтобы писать, подчёркивать и исправлять. В рюкзаке Марии он лежит так, чтобы его можно было быстро достать на уроке.
</a:t>
            </a:r>
            <a:endParaRPr lang="en-US" sz="1365" dirty="0"/>
          </a:p>
        </p:txBody>
      </p:sp>
      <p:sp>
        <p:nvSpPr>
          <p:cNvPr id="15" name="Text 3"/>
          <p:cNvSpPr txBox="1"/>
          <p:nvPr/>
        </p:nvSpPr>
        <p:spPr>
          <a:xfrm>
            <a:off x="4136930" y="1643248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Ластик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Radiergummi помогает убрать ошибку без лишнего шума. Для первоклассников и третьеклассников это почти волшебный предмет: ошибся — и можно попробовать ещё раз.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7055285" y="1643248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Heft хранит первые записи, буквы и маленькие школьные успехи. Мария бережно кладёт его в рюкзак, чтобы ничего не помялось по дороге.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218575" y="3431791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Пенал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Federmäppchen собирает вместе ручки, карандаши и другие мелочи. Благодаря ему в рюкзаке всё на месте, а искать нужную вещь становится гораздо проще.
</a:t>
            </a:r>
            <a:endParaRPr lang="en-US" sz="1365" dirty="0"/>
          </a:p>
        </p:txBody>
      </p:sp>
      <p:sp>
        <p:nvSpPr>
          <p:cNvPr id="18" name="Text 6"/>
          <p:cNvSpPr txBox="1"/>
          <p:nvPr/>
        </p:nvSpPr>
        <p:spPr>
          <a:xfrm>
            <a:off x="4136930" y="3431791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Buch открывает путь к чтению, картинкам и новым словам. В рюкзаке Марии оно лежит отдельно, чтобы на уроке сразу быть готовым к работе.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946" y="1190625"/>
            <a:ext cx="3003807" cy="319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1875" y="1190625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Мария выходит из класса и чувствует, как день становится легче. На der Pause можно sprechen, laufen и lachen — немного побегать и наконец выдохнуть.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Перемена: движение и отдых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554925" y="2959550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она играет с детьми и отдыхает перед следующим уроком. Фраза «In der Pause spiele ich» помогает детям рассказать о перемене коротко и понятно.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Мария здоровается с одноклассниками и спрашивает их имена. Фразы «Wie heißt du?» и «Ich heiße…» помогают начать простой и вежливый разговор без страха.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друзья в классе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«der Freund», «die Freundin» и «freundlich» показывают, как по-немецки говорить о добрых отношениях. Дети легко запоминают их через знакомую ситуацию знакомства.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«zusammen» помогает описать, что ребята делают вместе: сидят за одной партой, играют на перемене и помогают друг другу. Так класс становится дружелюбнее.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«Wir sind Freunde» звучит очень просто, но даёт детям важное чувство поддержки. Она учит, что в школе можно найти не только знания, но и друзей.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Учительница спокойно показывает, где лежат книги, как сесть за парту и что делать сначала. Фразы «Setz dich bitte» и «Hör zu» помогают детям чувствовать порядок и уверенность.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Учительница помогает и поддерживает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«helfen», «erklären» и «die Klasse» учат понимать школьную речь в реальной ситуации. Когда взрослый говорит ясно и доброжелательно, учиться становится легче и спокойнее.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Мария немного боится и волнуется: всё вокруг новое, и это нормально. Слово «Angst» помогает назвать это чувство по-немецки.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Марии в первый день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она становится «aufgeregt» и смелее, когда знакомится с классом, отвечает на вопросы и пробует говорить сама. Фраза «Ich schaffe das!» придаёт ей силы.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дня Мария чувствует себя «glücklich» и «stolz». Теперь первый школьный день кажется не страшным, а важным и даже немного радостным приключением.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3067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Бутерброд, яблоко и стакан воды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Мария садится на короткий обеденный перерыв и достаёт простую еду. На столе лежат хлеб и яблоко, рядом стоит вода. Эта спокойная сцена помогает выучить слова о еде и отдыхе в школьный день.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61135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хочется есть и немного отдохнуть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Мария говорит: «Ich habe Hunger». Потом она пьёт воду и отдыхает, потому что уже немного устала. Такие короткие фразы легко связать с настоящими школьными ощущениями.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9369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пауза перед следующими занятиями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обеда в столовой становится спокойнее, и у детей появляется время поговорить. Мария смотрит в окно, ест яблоко и улыбается. Так урок соединяется с заботой о себе и коротким перерывом.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маленькие сцены школьного обеда и отдыха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тематических группы слов помогают связать историю с жизнью ребёнка.
</a:t>
            </a:r>
            <a:endParaRPr lang="en-US" sz="400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Мария повторила слова о школе, друзьях, школьных вещах и чувствах. Такой простой набор делает немецкий язык понятнее и ближе к повседневному опыту.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основных тематических групп на основе содержания урока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5350" y="1588841"/>
            <a:ext cx="3248100" cy="260101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2350" y="1587500"/>
            <a:ext cx="4818000" cy="11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Мария идёт домой с рюкзаком и рисунком. По дороге она вспоминает день, а слово «nach Hause gehen» помогает назвать это действие по-немецки.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домой и школьные впечатления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026800"/>
            <a:ext cx="4818000" cy="11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она может сказать: «Ich war in der Schule» и рассказать, что ей понравилось. Слово «erzählen» связывает школьный день с семейным разговором и тёплым вечером.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990" y="1488448"/>
            <a:ext cx="243773" cy="1950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105" y="3105473"/>
            <a:ext cx="243773" cy="1950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0840" y="1488448"/>
            <a:ext cx="243773" cy="19501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разговор с родителями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72494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Рассказать о своём дне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Мария коротко описывает, что было в школе, кого она встретила и что делала. Такие предложения легко строить по образцу и приятно повторять вслух.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604061" y="3085166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Похвалиться новыми друзьями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«Ich habe neue Freunde» звучит просто, но очень радостно. Она помогает ребёнку поделиться важным событием и почувствовать, что первый день прошёл успешно.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44279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доброе слово об учительнице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Мария может добавить: «Die Lehrerin ist nett». Это коротко, вежливо и понятно даже начинающему ученику, который только учится рассказывать о школе.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первого дня Мария легко вспоминает слова «Schule», «Lehrerin», «Freunde», «Rucksack» и «Pause». Они становятся маленькой опорой для разговора о школе и помогают не теряться на уроке.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фразы, которые остались в памяти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«Guten Morgen!», «Wie heißt du?», «Ich heiße…» и «Danke!» удобно повторять хором и по очереди. Они короткие, вежливые и отлично подходят для первых ответов.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помогает детям запомнить школьную лексику не по списку, а в живой ситуации. Слова легче держатся в памяти, когда рядом есть действие, картинка и знакомая эмоция.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история Марии на уроке немецкого языка
</a:t>
            </a:r>
            <a:endParaRPr lang="en-US" sz="2734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тренирует приветствия, знакомство и короткий рассказ о себе. Для третьеклассников это особенно важно, потому что простые фразы звучат уверенно и не пугают длинными правилами.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делает немецкий язык дружелюбным и понятным. Ребёнок видит, что можно говорить о себе, классе и друзьях так же естественно, как на перемене.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0400" y="302595"/>
            <a:ext cx="2865900" cy="26252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8000" y="302550"/>
            <a:ext cx="3471900" cy="40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 урока: первый школьный день по-немецки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Марии показывает, что немецкий язык можно учить через знакомые школьные ситуации. Сборы, дорога, урок, перемена и разговор дома помогают запомнить слова и поверить в себя.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2026-05-25T03:54:55Z</dcterms:created>
  <dcterms:modified xsi:type="dcterms:W3CDTF">2026-05-25T03:54:55Z</dcterms:modified>
</cp:coreProperties>
</file>