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мир камня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помогает людям жить, строить, творить и сохранять память — от природы до изделий.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есть везде, где Земля «пишет» свою географию: в литосфере, горных породах и полезных ископаемых. Кора сложена разными породами, которые формируют горы, равнины, холмы и берега. Для 5 класса важно понимать: камни бывают природными объектами и сырьём.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географии встречается камень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минералы и горные породы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— природные вещества с определённым составом и свойствами. Они образуются в природе и могут отличаться блеском, цветом, плотностью и твёрдостью — как, например, кварц или слюда.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состоят из одного или нескольких минералов. Поэтому порода — это «смесь» минералов, которая вместе даёт свои общие признаки и характерные особенности поверхности.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минералов: кварц, слюда, полевой шпат. Примеры горных пород: гранит, базальт, известняк и песчаник. Их узнают по сочетанию признаков, а не по одному показателю.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минералы и породы удобно по четырём признакам: цвету, твёрдости, зернистости и прочности. Эти свойства помогают понять, где порода будет «работать» лучше всего.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Твёрдость, красота и особенности состава определяют, как именно породы используют в хозяйстве и строительстве.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одно и то же «вещество Земли» используют по-разному из‑за различий в прочности, твёрдости и внешнем виде.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природоведения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горных пород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каменных материалов расходуется там, где нужны прочность и износостойкость: в стройках и дорожных покрытиях.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главную закономерность: спрос на камень сильнее всего в задачах, связанных с прочными конструкциями и дорогами.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школьного курса географии; точные доли в процентах в школьной программе обычно не приводятся.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чаще всего использует камень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до металла люди уже умели делать нужные вещи из камня. Они обрабатывали кремень и другие твёрдые породы, получая рубила и скребки. Такие инструменты помогали резать, дробить и готовить пищу, а также обрабатывать шкуры.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Рубило: первый инструмент на твёрдой основе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костра на древних стоянках можно представить работу мастера: он точил каменные наконечники и подбирал подходящий камень. Режущая кромка требовала терпения и навыка. Каменные орудия становились помощниками в охоте и в повседневных делах, когда вокруг не было металлических вещей.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первобытных охотников и каменные наконечники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древней истории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производственного процесса с этапами добычи, обработки и получения продукции.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месторождения до готового изделия из камня
</a:t>
            </a:r>
            <a:endParaRPr lang="en-US" sz="25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камень помогает строить города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выбирали для стен и сооружений, потому что он дольше сохраняет форму. Каменные стены выдерживают время, ветер и дождь и помогают укреплять важные места города.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храмы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площадях и в исторических центрах камень виден повсюду: в памятниках и в фасадах зданий. Многие постройки стоят десятилетиями и даже столетиями.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архитектурные памятники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камня делали мосты и мостовые, а также участки дорог. Прочные покрытия лучше переносят нагрузки и помогают городам развиваться, связывая районы и пути сообщения.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каменные дороги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Мраморные статуи и каменные рельефы сохраняют формы и детали надолго. Поэтому скульптуры часто становятся частью городской памяти. Когда человек проводит рукой по поверхности, он словно «читает» труд мастера и эпоху, в которой создавали произведение.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мраморные статуи живут веками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 и памятные плиты фиксируют события: на них выбивают имена, даты и короткие тексты. Камень помогает сохранить надписи даже при ветре и дожде. Резьба по камню и декоративная отделка показывают традиции разных народов и времени.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 и плиты: камень хранит слова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искусстве и памятниках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породы учитывают, как она ведёт себя в быту: износ, впитывание воды, стойкость к морозу и красота поверхности.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связь показывает практичное правило: каждая задача требует «своего» набора свойств, поэтому материалы подбирают осознанно.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свойствах горных пород; конкретные числовые значения в программе обычно не задаются.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камней и их применение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08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289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98" y="3137594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7149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2458" y="1539483"/>
            <a:ext cx="2835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повседневной жизни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брусчатка делают полы и дорожки устойчивыми к истиранию. Такие покрытия хорошо переносят воду и повседневные нагрузки, поэтому их выбирают для кухонь, прихожих и дворов.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брусчатка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Щебень и гравий нужны в строительстве дорог и фундаментов. Щебень добавляют в бетон, чтобы материал был прочнее и лучше распределял нагрузку, а песок и известняк применяют в растворах.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Щебень и гравий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памятных досках и плитах информация сохраняется надолго: поверхность камня можно шлифовать, а надписи — выполнять стойкими способами. Поэтому такие элементы делают для школ, музеев и мемориальных мест.
</a:t>
            </a:r>
            <a:endParaRPr lang="en-US" sz="83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доски и плиты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Точильные камни помогают поддерживать остроту режущих инструментов. Их зернистая поверхность работает как «микронаждак», постепенно снимая тонкий слой металла и выравнивая кромку.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Точильные камни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используют в подоконниках и столешницах: он выдерживает температуру, долго сохраняет форму и выглядит аккуратно. Благодаря разнообразию оттенков и фактур его применяют и в современном, и в классическом интерьере.
</a:t>
            </a:r>
            <a:endParaRPr lang="en-US" sz="824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Подоконники и столешницы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652002"/>
            <a:ext cx="4356600" cy="2319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коллекции минералов и горных пород, учебный курс географии.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подходит для работы только тогда, когда её свойства совпадают с требованиями: твёрдость, износ, декоративность и химическая стойкость. Учтите сильные и слабые стороны каждого материала.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породы определяется компромиссом: чем выше твёрдость и стойкость, тем дольше материал служит, а чувствительность к кислотам ограничивает применение мрамора.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материалы и их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разрушаются из‑за воды, ветра, льда и перепадов температуры. Сначала появляются трещины, затем от больших глыб отделяются обломки, которые со временем превращаются в гальку и песок.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эти твёрдые частицы на большие расстояния. По дороге зерна трутся и становятся мельче, а накопившиеся отложения со временем могут формировать новые осадочные породы.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камни изменяются в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выветривание часто связано с водой и морозом: замерзшая вода расширяется в трещинах и ускоряет разрушение.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процессы работают вместе: физика даёт трещины, химия изменяет состав, биология удерживает влагу, а истирание сглаживает обломки.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природоведению (раздел о выветривании), без точных количественных замеров: значения даны для демонстрации относительной роли процессов.
</a:t>
            </a:r>
            <a:endParaRPr lang="en-US" sz="77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разрушения камня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 ценят за редкость и яркие оптические свойства: алмаз, рубин, сапфир и изумруд. Их часто используют в ювелирных украшениях, где важны блеск и прочность.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драгоценные, и поделочные камни востребованы в коллекциях и подарках. Даже когда ценность связана с эстетикой, выбирают такие камни, которые хорошо смотрятся при огранке и полировке.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Поделочные камни чаще выбирают за цвет, красоту рисунка и удобство обработки: агат, яшма, бирюза и нефрит. Из них делают декоративные изделия и сувениры, которые можно использовать в быту.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и поделочные камни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на местности при разработке карьера и меры восстановления территории.
</a:t>
            </a:r>
            <a:endParaRPr lang="en-US" sz="126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добыча камня влияет на природу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камнем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 ищет месторождения и изучает горные породы. Он обращает внимание на состав, структуру и условия залегания, чтобы понять, какой материал встречается в земной коре и где он может быть полезен.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сохраняет старые памятники и исторические здания. Он изучает состояние каменных частей, подбирает щадящие методы ухода и помогает продлить жизнь объектам, сохраняя их облик.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подбирает материалы для зданий, учитывая прочность, внешний вид и назначение. Камень выбирают так, чтобы он служил долго и гармонировал с конструкциями, стенами и фасадом.
</a:t>
            </a:r>
            <a:endParaRPr lang="en-US" sz="991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Камнерез создаёт изделия из камня: от памятных табличек до декоративных элементов. Ему важно уметь правильно выбирать способ обработки, бережно относиться к заготовке и не повредить рисунок породы.
</a:t>
            </a:r>
            <a:endParaRPr lang="en-US" sz="1007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Камнерез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каждое время камень применяли по‑своему: от ручных орудий до крупных сооружений. Потребности общества менялись, а вместе с ними менялись формы и способы обработки.
</a:t>
            </a:r>
            <a:endParaRPr lang="en-US" sz="1393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 том, что камень остаётся «универсальным материалом»: его ценят за долговечность и возможность придавать нужную форму, когда известны свойства породы.
</a:t>
            </a:r>
            <a:endParaRPr lang="en-US" sz="1378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материала по истории и географии (без точных количественных данных): значения на шкале даны для наглядного сравнения этапов.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разные эпохи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слоям горных пород геологи восстанавливают, что происходило в прошлом: как менялся климат и какие организмы жили на территории. Изучение слоёв помогает понять последовательность событий.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горные породы работают как «летопись» планеты. Сравнивая состав и признаки пород, учёные делают выводы о движении материков, условиях формирования и причинах изменений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камне сохраняются окаменелости, отпечатки листьев, раковины и следы организмов. Эти находки служат доказательством древней жизни и позволяют приблизительно оценивать возраст слоёв.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как источник знаний о Земле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камень: связь природы и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остаётся важной частью природы и хозяйства: он помогает строить, создавать памятники и узнавать историю Земли. Бережная добыча, рекультивация и уважение к ресурсам делают связь устойчивой.
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2026-05-12T22:37:48Z</dcterms:created>
  <dcterms:modified xsi:type="dcterms:W3CDTF">2026-05-12T22:37:48Z</dcterms:modified>
</cp:coreProperties>
</file>