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удобрения и зачем они нужны: обзор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Вещества, обогащающие почву и повышающие урожайность растений.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люди использовали органику для улучшения почвы. В XIX веке появление минеральных удобрений значительно повысило урожаи и качество культурных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удобрений в истории сельского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содержат ключевые элементы: азот, фосфор, калий и микроэлементы, необходимые для развития растений на всех этапах роста.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растения питательными веществами, поддерживая здоровое формирование корневой системы, листьев и цветков.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внесение удобрений способствует увеличению урожая и улучшению качества плодов, укрепляя общее растение.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удобрений и их роль в жизни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 получают из природных остатков: навоза, компоста и торфа, они улучшают структуру почвы и обогащают её гумусом.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выпускают промышленным способом; они быстро восполняют нехватку азота, фосфора и калия в почве для ускорения роста растений.
</a:t>
            </a:r>
            <a:endParaRPr lang="en-US" sz="158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удобрений: органические и минеральные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 и компост содержат азот, фосфор и калий в природной форме, обеспечивая питание растений без химических добавок.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и торф улучшают водоудерживающую способность и структуру почвы, поддерживая жизнедеятельность микроорганизмов.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удобрения, или сидераты, насыщают почву органикой и способствуют её восстановлению после интенсивного хозяйства.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органики способствует накоплению долгоживущего гумуса, улучшая плодородие и устойчивость почв к эрозии.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удобрения: состав и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удобрения: стимуляция роста зеленой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40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Азотные удобрения, такие как селитра и мочевина, повышают рост листьев и стеблей. Они способствуют развитию растений в ранние этапы, обеспечивая активное усвоение влаги и питательных веществ.
</a:t>
            </a:r>
            <a:endParaRPr lang="en-US" sz="1131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Фосфорные и калийные удобрения: поддержка корней и защита от стрессов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активизирует развитие мощной корневой системы и цветение, а калий улучшает устойчивость к вредителям, болезням и засухе. Суперфосфат и калийная соль широко применяются для этих целей.
</a:t>
            </a:r>
            <a:endParaRPr lang="en-US" sz="1114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минеральных удобрений и их назначение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отличия двух типов удобрений по важным параметрам.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 более экологичны и дешевле, минеральные быстрее дают эффект, но требуют осторожного применения.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 сельскому хозяйству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органических и минеральных удобрений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8" y="2573391"/>
            <a:ext cx="3986205" cy="2078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162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308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 бор: основа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способствует образованию хлорофилла, а бор обеспечивает синтез витаминов и правильный рост тканей. Без них растения теряют здоровье и снижается качество урожая.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4590162" y="1732156"/>
            <a:ext cx="3898617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и цинк: защита и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укрепляет защиту растений от болезней, а цинк участвует в процессе фотосинтеза. Их дефицит проявляется желтизной листьев и слабым ростом.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микроэлементы и их роль для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 удобрения включают органические и минеральные компоненты для комплексного питания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доминируют, но органика сохраняет значительную часть рынка, отражая баланс между эффективностью и экологией.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государственная сортовая комиссия (ФГБУ)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использования видов удобрений в России в 2022 году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удобрений на рост и урожайность культур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способствуют увеличению урожая на 30–50% за счёт полноценного питания и стимулирования роста растений в оптимальных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Повышается масса плодов и их питательная ценность, что улучшает качество сельхозпродукции и удовлетворяет потребности питания человека.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становятся устойчивее к неблагоприятным погодным условиям и вредителям, поддерживая стабильность сельскохозяйственного производства.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питания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полноценного роста растениям необходим баланс макроэлементов, таких как азот, фосфор и калий, а также микроэлементов. Такой комплекс обеспечивает правильное развитие корней, листьев и плодов.
</a:t>
            </a:r>
            <a:endParaRPr lang="en-US" sz="1491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дисбаланса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питательных веществ приводит к накоплению вредных веществ, например, нитратов, что опасно для экологии. Недостаток элементов проявляется в замедленном росте и ухудшении качества урожая.
</a:t>
            </a:r>
            <a:endParaRPr lang="en-US" sz="1491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элементов: макро- и микроудобрения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использование минеральных удобрений способствует загрязнению почвы и близлежащих водоёмов, вызывая накопление нитратов и ухудшение качества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Избыточные питательные вещества могут привести к цветению водоёмов, уменьшению кислорода в воде и гибели водной флоры и фауны.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удобрения при правильном применении поддерживают здоровье почвы и минимизируют негативное воздействие на окружающую среду.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строго соблюдать дозировки удобрений, чтобы избежать загрязнения и сохранить баланс экосистемы в сельской местности.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применения удобрений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хранение и защита от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удобрения необходимо хранить в сухом и прохладном месте, отдельно от пищевых продуктов. Влага и солнечный свет портят их свойства и делают применение опасным.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средств защиты при работе с удобрениями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внесении удобрений рекомендуется использовать перчатки и маску, чтобы защитить кожу и дыхательные пути. Запрещается хранить удобрения рядом с питьевой водой, чтобы избежать загрязнения.
</a:t>
            </a:r>
            <a:endParaRPr lang="en-US" sz="1103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правильное хранение удобрений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рассыпание остаётся простым и доступным способом, однако требует точности для равномерного распределения и предотвращения излишков.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Опрыскиватели позволяют наносить удобрения в жидкой форме, обеспечивая быстрое усвоение растениями и охват большой площади.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с удобрениями экономит воду и питательные вещества, доставляя их непосредственно к корням, что повышает эффективность и снижает потери.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внесения удобрений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экспертов по оптимальному применению удобрений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и внесения удобрений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пшеницы подтвержден в Ростовской области после применения азотных удобрений.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ВНИИК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показывают значительное повышение урожайности и качества плодов при использовании сбалансированных удобрений.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калийного дефицита на картофель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калия картофель формирует мелкие, искривлённые клубни, что снижает качество и количество урожая. Такой дефицит ухудшает устойчивость к болезням.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дефицит у пшеницы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азота замедляет рост пшеницы и вызывает пожелтение листьев, что снижает процесс фотосинтеза и уменьшает запас питательных веществ.
</a:t>
            </a:r>
            <a:endParaRPr lang="en-US" sz="1303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фосфора у огурцов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фосфора огурцы отстают в росте и хуже развиваются корни, что приводит к снижению продукции и ослаблению растений.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 дефицита удобрений у овощных культур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рекомендуется использовать органические удобрения, такие как навоз и компост, для повышения плодородия и улучшения структуры почвы.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для подготовки к зиме применяют минеральные удобрения, учитывая требования конкретной культуры и соблюдая дозировки.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тщательно перемешивать удобрения с почвой и обеспечивать регулярный полив для лучшего усвоения питательных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внесения удобрений на школьных участках и огородах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биобактерий для удобрений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бактерий-фосфатофиксаторов и азотфиксаторов способствует естественному улучшению почвы и снижению зависимости от химических средств.
</a:t>
            </a:r>
            <a:endParaRPr lang="en-US" sz="1072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Точечное внесение с помощью дронов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дронов и автоматических систем позволяют вносить удобрения исключительно в нужных местах, что уменьшает расход и повышает урожайность.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компостирования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органических отходов в компост становится широко распространённой практикой для экологически безопасного удобрения почвы.
</a:t>
            </a:r>
            <a:endParaRPr lang="en-US" sz="120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экологичных и инновационных удобрений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удобрений в устойчивом земледелии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способствуют стабильно высокому урожаю и укреплению растений. Соблюдение правил внесения и использование современных технологий сохраняют плодородие и экологию.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2026-05-08T12:27:06Z</dcterms:created>
  <dcterms:modified xsi:type="dcterms:W3CDTF">2026-05-08T12:27:06Z</dcterms:modified>
</cp:coreProperties>
</file>