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Декартовы координаты в геометрии: как задать точку числами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точку на плоскости парой чисел: x, y, четверти и начало координат — всё по шагам.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смысл декартовой системы координат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координат названа в честь Рене Декарта — французского математика и философа XVII века. Его идея связывать геометрию с числами стала основой аналитической геометрии. Две перпендикулярные оси образуют плоскость, разделённую на четыре четверти. Начало обозначают буквой O и записывают (0; 0).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805" y="3403734"/>
            <a:ext cx="46200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и её элементы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абсцисс x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ось задаёт направление «вправо–влево». По ней отсчитывают первую координату — абсциссу, чтобы точно указать, где точка находится относительно начала координат.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ординат y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ось направлена «вверх–вниз». По ней измеряют вторую координату — ординату. Вместе с осью x она помогает описать положение точки на плоскости.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области (четверти)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делят плоскость на четыре части. Каждая четверть соответствует определённым сочетаниям знаков координат. Благодаря этому по (x; y) быстро понимают, где расположена точка.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координат O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осей называется началом координат и имеет координаты (0; 0). От неё начинают отсчёт по обеим осям, чтобы задавать смещения без путаницы.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964764"/>
            <a:ext cx="4839600" cy="19287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знакам x и y можно сразу определить, в какой четверти находится точка. На границах одна координата равна нулю — тогда точка лежит на оси, а не в четверти.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знаков (плюс/минус) заменяет «поиск глазами»: точка автоматически попадает в нужную область плоскости по сочетанию x и y.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определение четвертей координатной плоскости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Четверти координатной плоскости и знаки координат
</a:t>
            </a:r>
            <a:endParaRPr lang="en-US" sz="3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шагов помогает не перепутать горизонтальное и вертикальное направления и корректно записать (x; y).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координат точки по рисунку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записывают в скобках через точку с запятой: (x; y). Первая координата — абсцисса, вторая — ордината. Например, для A(3; −2) сначала находят смещение по x, затем по y.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знаков простой: «плюс» означает движение вправо или вверх, а «минус» — влево или вниз. Поэтому у A(3; −2) 3 единицы — вправо, а 2 — вниз от начала координат.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записывают координаты точки
</a:t>
            </a:r>
            <a:endParaRPr lang="en-US" sz="3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перевести доли в количество точек, получаются значения: 6 в I, 5 во II, 4 в III и 5 в IV. Это наглядно показывает, как знаки координат «сортируют» точки.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распределены неравномерно: четверть I встречается чаще, а III — реже. При этом распределение подчиняется правилу знаков x и y для каждой области.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точек по четвертям на примере набора данных
</a:t>
            </a:r>
            <a:endParaRPr lang="en-US" sz="3763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Смоделированный пример набора из 20 точек (условные данные по учебной задаче)
</a:t>
            </a:r>
            <a:endParaRPr lang="en-US" sz="113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координат и точки на осях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точки не относятся к четвертям, потому что одна из координат равна нулю. Это помогает быстро распознавать принадлежность точек к оси без лишних вычислений.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 оси x имеют ординату y = 0: по горизонтали они «уходят» от начала, а по вертикали остаются на уровне оси. Точки на оси y имеют абсциссу x = 0.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координат имеет координаты (0; 0). От него удобно отсчитывать расстояния: если обе координаты равны нулю, точка находится строго в точке пересечения осей.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Абсцисса и ордината: порядок координат имеет значение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Абсцисса — первая координата. Она показывает, как точка расположена по горизонтали: вправо или влево от начала координат. Поэтому именно x отвечает за «сдвиг» вдоль оси x.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Ордината — вторая координата. Она показывает расположение по вертикали: вверх или вниз. Поэтому y отвечает за «высоту» точки относительно оси x и начала координат.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9 класса это частая ошибка при построении и чтении координат. Чтобы не путаться, каждый раз мысленно спрашивайте: «сначала x, потом y?» и сверяйте по рисунку.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Менять порядок нельзя: точка A(2; 5) и A(5; 2) — это разные точки, потому что смещения выполняются по разным осям в разной последовательности.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точки по заданным координатам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B(−4; 3) сначала откладывают 4 единицы влево по оси x. Отрицательная координата означает движение в сторону уменьшения x, то есть к левой части плоскости.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движение по x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откладывают 3 единицы вверх по оси y. Положительное y указывает направление «вверх» от оси x, где точка окажется на нужной высоте.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движение по y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задают положение строго: сначала горизонтальное смещение, потом вертикальное. Пунктирные проекции помогают визуально проверить правильность построения и не ошибиться в направлении движений.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 линейки точнее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Рассматривая любую точку, достаточно проверить знаки x и y: они однозначно «подсказывают» четверть, даже если по рисунку точку не измерять.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наборе больше всего точек в I четверти, а минимум — в III. Это показывает, что одна и та же плоскость может иметь разное «распределение» координат.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точек в разных четвертях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Встроенный учебный пример (количество точек: I — 6, II — 5, III — 4, IV — 5)
</a:t>
            </a:r>
            <a:endParaRPr lang="en-US" sz="113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75" y="1744250"/>
            <a:ext cx="556500" cy="55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0169" y="1744250"/>
            <a:ext cx="486937" cy="556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2150" y="1744250"/>
            <a:ext cx="556500" cy="556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6775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первая координата равна нулю, точка находится на вертикальной оси y. Например, (0; 4): по x смещения нет, а y задаёт высоту над началом.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46775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y: x = 0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421788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вторая координата равна нулю, точка лежит на горизонтальной оси x. Например, (−3; 0): координата y не меняется, значит точка «на линии оси».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421788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x: y = 0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5978550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с x = 0 или y = 0 не относят ни к одной четверти, потому что они стоят на границе областей. Пример: (0; 0) — начало координат.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978550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четвертей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 осях и их особенности
</a:t>
            </a:r>
            <a:endParaRPr lang="en-US" sz="3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1665132"/>
            <a:ext cx="4535700" cy="25279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 координат точек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каждой паре чисел можно определить, где точка относительно осей и какой областью плоскости она «управляет». Если встречается ноль, точка на оси.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«ключ» один: знаки x и y определяют четверть, а ноль в координате указывает на принадлежность оси.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учебные примеры по теме «Декартовы координаты»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x фиксирован, меняется только высота над осью: точки выстраиваются вертикально. Когда y фиксирован, точка «скользит» горизонтально вдоль прямой.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не мешают друг другу: изменение x влияет на горизонтальное положение, а изменение y — на вертикальное, поэтому точка однозначно восстанавливается парой чисел.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положение точки при изменении одной координаты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Демонстрационные точки для объяснения (без привязки к реальным измерениям)
</a:t>
            </a:r>
            <a:endParaRPr lang="en-US" sz="113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175" y="1770259"/>
            <a:ext cx="468000" cy="41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1791059"/>
            <a:ext cx="468000" cy="37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7757" y="3403734"/>
            <a:ext cx="3465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805" y="3403734"/>
            <a:ext cx="46200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 реальной жизни и в учебных задачах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 навигация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геокартах местоположение обычно задают парой координат: одно число описывает «восток–запад», другое — «север–юг». Так точки удобно сравнивать и находить маршрут.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симуляции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компьютерных играх объект может двигаться по плоскости по заданным значениям координат. Пара чисел помогает программе точно рассчитывать положение персонажа и траекторию.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функций и таблицы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изобразить зависимость, берут точки с координатами и соединяют их. В электронных таблицах значения тоже превращают в пары чисел для вычислений и анализа.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 схемы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чертежах точки задают числами, чтобы линии получались ровными и одинаковыми для разных проверок. Координаты помогают строить фигуры и контролировать размеры без догадок.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чтения и записи пары (x; y) по школьному правилу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координаты по шагам, чтобы не ошибиться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9084"/>
            <a:ext cx="4036200" cy="1604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525" y="1479084"/>
            <a:ext cx="4036200" cy="1604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Симметричные точки: как меняется знак координаты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1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Представьте, что точку «переворачивают» через вертикальную ось. При этом меняется только знак абсциссы: было x, становится −x, а значение y сохраняется. Так пары точек оказываются на одинаковой высоте и по разные стороны от оси.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1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относительно оси y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445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вообразите отражение через горизонтальную ось. Знак ординаты меняется на противоположный: было y, стало −y, а x остаётся тем же. В результате точки оказываются на одинаковом удалении от оси по вертикали и «смотрят» в противоположные стороны.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445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относительно оси x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каждая точка соответствует паре значений: «время/аргумент» и «величина». По направлению линии легко различить рост, спад и моменты постоянного значения.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геометрией и функциями проявляется сразу: по расположению точек на плоскости читаются изменения величины, а не только отдельные числа.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в графиках и зависимостях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пример набора точек для объяснения зависимостей (без привязки к реальным данным)
</a:t>
            </a:r>
            <a:endParaRPr lang="en-US" sz="113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x и y: записывают координаты в другом порядке или отсчитывают «горизонталь» по вертикальной оси. Тогда точка оказывается в другой четверти и построение теряет смысл.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Записывают точку как (y; x) вместо (x; y) — из-за этого она автоматически попадает в другое место. Полезно сверять запись с рисунком: сначала ось x, затем ось y.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определяют четверть: забывают, что ноль означает принадлежность оси. Если x = 0 или y = 0, четверть не выбирают — точка лежит на границе между областями.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Сбиваются со знаком. Положительное значение нужно откладывать вправо или вверх, отрицательное — влево или вниз. Ошибка в знаке сдвигает точку на противоположную сторону от осей.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координатами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Декартовы координаты превращают положение точки на плоскости в точную числовую запись. Вы узнаёте оси x и y, начало координат, формат (x; y), четверти, точки на осях и симметрию, чтобы дальше решать геометрические задачи.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Декартовы координаты — это «язык» точного положения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2026-05-14T02:16:55Z</dcterms:created>
  <dcterms:modified xsi:type="dcterms:W3CDTF">2026-05-14T02:16:55Z</dcterms:modified>
</cp:coreProperties>
</file>