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хочешь быть здоров, закаляйся!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привычки, которые делают тело крепче и бодрее.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— это постепенное привыкание к прохладному воздуху, воде и солнцу. Оно помогает меньше мёрзнуть, легче просыпаться и чувствовать себя бодрее. Детям особенно важны постепенность, регулярность и помощь взрослых.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закаливание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закаливание полезно школьнику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Закалённый школьник спокойнее переносит ветер, прохладный воздух и перемену погоды. Прогулка не превращается в испытание, а остаётся обычным и приятным делом, даже если на улице свежо.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гулять в прохладе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поддерживает работу лёгких и помогает делать дыхание более ровным. Когда ребёнок чаще бывает на улице, ему легче двигаться, бегать и не задыхаться после активной игры.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дыханию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закаливание постепенно укрепляют мышцы и весь организм. Ребёнок быстрее восстанавливается после нагрузки, меньше устаёт к концу дня и бодрее чувствует себя на уроках и переменах.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и выносливее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делают день легче: утром проще вставать, а настроение становится ровнее. Когда тело привыкает к прохладе и движению, оно работает увереннее и не капризничает по пустякам.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бодрости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помощника закаливания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начинать закаливание с прогулок, проветривания и лёгкой одежды по погоде. Он бодрит, освежает и учит организм спокойно переносить прохладу без лишнего напряжения.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умывания, обтирания, душа и купания. С ней закаливание становится мягким и понятным: сначала тепло, потом чуть прохладнее, а после — насухо вытереться и согреться.
</a:t>
            </a:r>
            <a:endParaRPr lang="en-US" sz="1341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полезно, если дружить с ним осторожно. Для безопасных прогулок выбирают утро или вечер, надевают панаму и обязательно отдыхают в тени, когда становится слишком жарко.
</a:t>
            </a:r>
            <a:endParaRPr lang="en-US" sz="1341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постепенность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начинают с проветривания комнаты, умывания прохладной водой и короткой прогулки. Организму дают время привыкнуть, а не заставляют его работать по команде "сразу и много".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маленький шаг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спокойно переносит привычный шаг, можно понемногу менять температуру воды, увеличивать время прогулки или добавлять новую процедуру. Всё происходит без спешки и без геройства.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чуть сложнее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чувствует себя хорошо, привычки закрепляются и становятся частью дня. Резкий холод, дрожь и дискомфорт — знак остановиться и не торопить события.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только по самочувствию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закаливание входит в привычку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действий: от проветривания комнаты до прогулки на свежем воздухе.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водой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тёплой воды, чтобы лицо и руки спокойно привыкли к процедуре. Потом температуру делают чуть прохладнее, но без резкого скачка, чтобы не было неприятного холода.
</a:t>
            </a:r>
            <a:endParaRPr lang="en-US" sz="1277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 тоже делают постепенно: сначала комфортная вода, потом немного прохладнее. Процедура должна быть короткой и спокойной, а после неё ребёнок снова хорошо вытирается и одевается.
</a:t>
            </a:r>
            <a:endParaRPr lang="en-US" sz="1255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Обтирание
</a:t>
            </a:r>
            <a:pPr algn="l" indent="0" marL="0">
              <a:lnSpc>
                <a:spcPct val="100000"/>
              </a:lnSpc>
              <a:buNone/>
            </a:pPr>
            <a:r>
              <a:rPr lang="en-US" sz="2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обтирание влажным полотенцем помогает телу постепенно привыкать к воде. После него важно сразу вытереться насухо, чтобы кожа оставалась тёплой и не появлялась дрожь.
</a:t>
            </a:r>
            <a:endParaRPr lang="en-US" sz="1292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
</a:t>
            </a:r>
            <a:pPr algn="l" indent="0" marL="0">
              <a:lnSpc>
                <a:spcPct val="100000"/>
              </a:lnSpc>
              <a:buNone/>
            </a:pPr>
            <a:r>
              <a:rPr lang="en-US" sz="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подходит только тогда, когда самочувствие хорошее и рядом есть взрослые. Важно не задерживаться в воде слишком долго и выходить из неё вовремя, пока тело не переохладилось.
</a:t>
            </a:r>
            <a:endParaRPr lang="en-US" sz="12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ванны и прогулки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ванны — это время в прохладной комнате или на улице в одежде по погоде. Тело постепенно привыкает к свежему воздуху и учится не бояться лёгкой прохлады.
</a:t>
            </a:r>
            <a:endParaRPr lang="en-US" sz="1529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4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улице помогает дыханию работать лучше, а мышцам — не лениться. После движения появляется бодрость, а настроение становится заметно веселее, как будто солнышко выглянуло даже без солнца.
</a:t>
            </a:r>
            <a:endParaRPr lang="en-US" sz="1482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гулять, когда нет сильного ветра, дождя и мороза. Если погода спокойная и ребёнок хорошо себя чувствует, закаливание приносит пользу и не превращается в неприятное испытание.
</a:t>
            </a:r>
            <a:endParaRPr lang="en-US" sz="15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друг, но с правилами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50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делает день ярче и помогает организму работать лучше. Но загорать и гулять нужно разумно, чтобы приятное тепло не превратилось в перегрев и усталость.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42050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света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тёплую погоду нужны панама, вода и отдых в тени. Если стало слишком жарко, прогулку лучше сделать спокойнее, чтобы сохранить силы и не перегреться.
</a:t>
            </a:r>
            <a:endParaRPr lang="en-US" sz="1563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 жару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42015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удобные часы для прогулок — утро и вечер. В это время солнце мягче, не обжигает кожу и позволяет гулять дольше и с удовольствием.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42015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время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открытого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просыпается, открывает окно и тянется, будто хочет сказать новому дню: "Я готов!" Потом он делает несколько простых наклонов и приседаний. Через пару минут сонливость исчезает, а в голове становится светлее и веселее.
</a:t>
            </a:r>
            <a:endParaRPr lang="en-US" sz="1292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зарядка во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выходит на улицу, встаёт на носочки, машет руками и улыбается прохладному утру. Свежий воздух помогает проснуться ещё быстрее. После такой зарядки даже обычный завтрак кажется особенно вкусным и заслуженным.
</a:t>
            </a:r>
            <a:endParaRPr lang="en-US" sz="1292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после сна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65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0981" y="1205853"/>
            <a:ext cx="338438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0738" y="1205853"/>
            <a:ext cx="406125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8694" y="1205853"/>
            <a:ext cx="473813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каждый день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спать
</a:t>
            </a:r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сна организм восстанавливается, а утром легче вставать и двигаться. Если ребёнок постоянно недосыпает, он быстрее утомляется и хуже переносит даже привычные закаливающие процедуры.
</a:t>
            </a:r>
            <a:endParaRPr lang="en-US" sz="1242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активно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игры, зарядка и простые упражнения укрепляют мышцы и делают ребёнка выносливее. Когда тело привыкло к движению, ему легче справляться с холодом и переменой погоды.
</a:t>
            </a:r>
            <a:endParaRPr lang="en-US" sz="1322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гулять
</a:t>
            </a:r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свежем воздухе помогают телу привыкать к погоде и делают дыхание ровнее. Даже недолгая прогулка каждый день приносит больше пользы, чем редкие долгие выходы.
</a:t>
            </a:r>
            <a:endParaRPr lang="en-US" sz="1369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чистую воду
</a:t>
            </a:r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организму работать спокойно и без лишней усталости. Если пить достаточно воды в течение дня, самочувствие становится лучше, а закаливание проходит легче.
</a:t>
            </a:r>
            <a:endParaRPr lang="en-US" sz="1375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полезную еду
</a:t>
            </a:r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даёт силы для учёбы, игр и прогулок. Когда в рационе есть каши, овощи, фрукты и супы, телу проще быть крепким и бодрым каждый день.
</a:t>
            </a:r>
            <a:endParaRPr lang="en-US" sz="13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закаливание делать нельзя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ребёнка поднялась температура, закаливающие процедуры нужно отложить. В это время организм занят борьбой с болезнью, и лишняя нагрузка может только ухудшить самочувствие.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болезни нельзя возвращаться к прохладной воде и долгим прогулкам. Организму нужно время, чтобы восстановиться, поэтому нагрузку увеличивают только постепенно и с осторожностью.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 время процедуры стало очень холодно, появилась дрожь или неприятные ощущения, её сразу прекращают. Закаливание помогает только тогда, когда ребёнок чувствует себя спокойно и уверенно.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 боль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слабости, кашле, боли или ознобе закаливание не проводят. Сначала нужно отдохнуть и получить разрешение взрослых, а при необходимости — обратиться к врачу.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сразу начинать с очень холодной воды или долгих прогулок без подготовки. Резкий переход пугает организм, а пользы приносит мало. Лучше двигаться маленькими шагами.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резкий холод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не любит соревнований и попыток доказать, кто выносливее. Если торопиться, легко простудиться или испортить настроение. Спокойствие и терпение дают гораздо лучший результат.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и геройство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делать процедуры от случая к случаю, организм не успевает привыкнуть. Полезная привычка укрепляется только тогда, когда её повторяют регулярно и в похожее время.
</a:t>
            </a:r>
            <a:endParaRPr lang="en-US" sz="1362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и беспорядок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волосы на ветру, слишком лёгкая куртка или тесная обувь мешают закаливанию и могут навредить. Для прогулки нужна удобная одежда, которая защищает от холода и сырости.
</a:t>
            </a:r>
            <a:endParaRPr lang="en-US" sz="1392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не по погоде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Собрались на прогулку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ребёнок надевает куртку, шапку и удобную обувь. Одежда не должна мешать бегать, прыгать и гулять. Если на улице станет теплее, лишний слой можно аккуратно снять.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особенно полезно одеваться слоями. Сверху — лёгкая куртка, под ней — свитер или толстовка. Так ребёнку проще не перегреться и не замёрзнуть во время прогулки.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одеваться по погоде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полезной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маленьких привычек на каждый день помогает закаляться спокойно, без спешки и перегрузки.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привычки становятся ежедневными, ребёнку проще сохранять хорошее настроение и не хмуриться из-за ветра или прохлады.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— сон, прогулка и движение — заметно поддерживают бодрость и делают утро легче.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закаляется вместе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50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и дети начинают день вместе, привычки приживаются легче. Совместное умывание, зарядка и проветривание комнаты превращают закаливание в добрую семейную традицию.
</a:t>
            </a:r>
            <a:endParaRPr lang="en-US" sz="1341" dirty="0"/>
          </a:p>
        </p:txBody>
      </p:sp>
      <p:sp>
        <p:nvSpPr>
          <p:cNvPr id="10" name="Text 3"/>
          <p:cNvSpPr txBox="1"/>
          <p:nvPr/>
        </p:nvSpPr>
        <p:spPr>
          <a:xfrm>
            <a:off x="42050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утро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прогулка помогает двигаться, дышать свежим воздухом и разговаривать друг с другом. Если идти спокойно и одеваться по погоде, польза будет и телу, и настроению.
</a:t>
            </a:r>
            <a:endParaRPr lang="en-US" sz="1359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без спешки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42015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бабушка с дедушкой помогают не забывать о правилах и не торопиться. С их помощью ребёнку легче соблюдать режим дня и не переохлаждаться.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2015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— большой результат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прогулки, обтирание и свежий воздух становятся привычнее. Тело быстрее просыпается утром, а ребёнок меньше капризничает из-за прохлады и перемены погоды.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с простых действий: проветривает комнату, делает зарядку и умывается прохладной водой. Организм знакомится с новыми привычками без лишнего стресса.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маленькие шаги дают заметный результат: больше бодрости, больше выносливости и меньше страха перед холодом. Закаливание превращается в спокойную ежедневную пользу.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безопасности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нельзя закаляться без помощи взрослых. Взрослые следят за временем, температурой воды, одеждой и самочувствием, чтобы процедура была полезной и безопасной.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 взрослыми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умывания, обтирания или душа тело нужно сразу вытереть сухим полотенцем. Так ребёнок не замёрзнет, не начнёт дрожать и быстрее согреется.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процедуры насухо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закаливания важно надеть сухую и чистую одежду по погоде. Если выйти на холод в мокрой или неподходящей одежде, можно легко простудиться.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некомфортно, холодно или неприятно, процедуру прекращают без споров. Закаливание должно помогать здоровью, а не превращаться в испытание на выносливость.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самочувствие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Закаляйся, и здоровье скажет спасибо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помогает телу крепнуть, а утру становиться бодрее. Если делать всё постепенно, регулярно и безопасно, здоровье отвечает силой, выносливостью и хорошим настроением.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2026-05-25T21:08:15Z</dcterms:created>
  <dcterms:modified xsi:type="dcterms:W3CDTF">2026-05-25T21:08:15Z</dcterms:modified>
</cp:coreProperties>
</file>