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6200" y="-1160"/>
            <a:ext cx="5627700" cy="51440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превращает пищу в энергию и питательные вещества для роста и здоровья.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269896"/>
            <a:ext cx="53121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Пищеварение: ключевые процессы и значение для человека
</a:t>
            </a:r>
            <a:endParaRPr lang="en-US" sz="2367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пищеварения началось у древних греков и прошло путь от первых наблюдений до современных биохимических исследований, раскрывающих молекулярные механизмы этой сложной системы.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изучение пищеварения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8894" y="811066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441" y="2219757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18472" y="3629686"/>
            <a:ext cx="4230000" cy="140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819469" y="946502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глотка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отвечает за механическую обработку пищи и начало переваривания углеводов с помощью ферментов. Глотка служит проходом для пищевого комка, направляя его в пищевод.
</a:t>
            </a:r>
            <a:endParaRPr lang="en-US" sz="1100" dirty="0"/>
          </a:p>
        </p:txBody>
      </p:sp>
      <p:sp>
        <p:nvSpPr>
          <p:cNvPr id="14" name="Text 2"/>
          <p:cNvSpPr txBox="1"/>
          <p:nvPr/>
        </p:nvSpPr>
        <p:spPr>
          <a:xfrm>
            <a:off x="820016" y="2355194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и кишечник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выполняет химическую обработку пищи, выделяя кислоты и ферменты для расщепления белков. Тонкий и толстый кишечник обеспечивают всасывание питательных веществ и формирование отходов.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819047" y="3765123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Вспомогательные органы: печень и поджелудочная железа
</a:t>
            </a:r>
            <a:pPr algn="l" indent="0" marL="0">
              <a:lnSpc>
                <a:spcPct val="115000"/>
              </a:lnSpc>
              <a:buNone/>
            </a:pPr>
            <a:r>
              <a:rPr lang="en-US" sz="5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синтезирует желчь для эмульгации жиров, а поджелудочная железа производит ферменты, расщепляющие белки, жиры и углеводы, а также регулирует уровень сахара в крови.
</a:t>
            </a:r>
            <a:endParaRPr lang="en-US" sz="1037" dirty="0"/>
          </a:p>
        </p:txBody>
      </p:sp>
      <p:sp>
        <p:nvSpPr>
          <p:cNvPr id="16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органы пищеварения человека
</a:t>
            </a:r>
            <a:endParaRPr lang="en-US" sz="201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пищеварения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учебные материалы по биологии человека
</a:t>
            </a:r>
            <a:endParaRPr lang="en-US" sz="111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слюны и зубов в пищеварительном процессе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Слюна содержит фермент амилазу, который запускает расщепление крахмала уже в ротовой полости, начиная процесс пищеварения.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слюна способствует увлажнению пищи и её обеззараживанию, уменьшая риск инфекций при проглатывании.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Зубы перемалывают пищу на мелкие части, облегчая её дальнейшее переваривание и обеспечивая комфорт при глотании.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рефлекс предотвращает проглатывание крупных кусков, снижая риск повреждений пищеварительного тракта и улучшая качество последующего переваривания.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Жевательный рефлекс: автоматическая защита и подготовка пищи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пищи в рот неврологическая система активирует жевательный рефлекс, обеспечивая деликатное и тщательное её пережёвывание.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600" y="1728811"/>
            <a:ext cx="220500" cy="25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55188"/>
            <a:ext cx="249000" cy="1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76173" y="1728788"/>
            <a:ext cx="220500" cy="252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пищевода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состоит из гладких мышц длиной около 25–30 см, образуя прочный канал для движения пищи к желудку.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Перистальтические волны мышц обеспечивают равномерное и своевременное продвижение пищи вниз, независимо от её консистенции.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продвижения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пища достигает желудка за 6–8 секунд, а жидкость — всего за 1–2 секунды, благодаря эффективной моторике.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желудка в пищеварении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 пепсин начинает расщепление белков на более простые компоненты, облегчая дальнейшее переваривание.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секреция содержит соляную кислоту, которая обеззараживает пищу и создаёт оптимальные условия для ферментов.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Желудок служит вместилищем для пищи, способным удерживать до 2 литров, обеспечивая равномерное её перераспределение.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сокращения желудочных стенок тщательно перемешивают содержимое, формируя химус для перехода в тонкую кишку.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кислотности желудочного сока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еды рН временно повышается из-за поступления пищи и выделения буферных веществ, затем быстро возвращается к исходным значениям.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обеспечивает эффективное уничтожение бактерий и активацию ферментов переваривания белков, поддерживая здоровье пищеварения.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биохимии пищеварения, 2020
</a:t>
            </a:r>
            <a:endParaRPr lang="en-US" sz="6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101" y="2926300"/>
            <a:ext cx="2107934" cy="211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16888" y="2926525"/>
            <a:ext cx="2110869" cy="2115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36011" y="2926525"/>
            <a:ext cx="2110869" cy="2115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801062" y="1652125"/>
            <a:ext cx="1773994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Пепсин: основа расщепления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Пепсин работает в кислой среде желудка, расщепляя сложные белки на короткие пептидные цепи, подготавливая их для дальнейшей обработки в кишечнике.
</a:t>
            </a:r>
            <a:endParaRPr lang="en-US" sz="983" dirty="0"/>
          </a:p>
        </p:txBody>
      </p:sp>
      <p:sp>
        <p:nvSpPr>
          <p:cNvPr id="13" name="Text 2"/>
          <p:cNvSpPr txBox="1"/>
          <p:nvPr/>
        </p:nvSpPr>
        <p:spPr>
          <a:xfrm>
            <a:off x="3608544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Амилаза: фермент для углеводов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Амилаза, вырабатываемая в поджелудочной железе и слюнных железах, расщепляет крахмал до простых сахаров, обеспечивая быстрое усвоение энергии.
</a:t>
            </a:r>
            <a:endParaRPr lang="en-US" sz="983" dirty="0"/>
          </a:p>
        </p:txBody>
      </p:sp>
      <p:sp>
        <p:nvSpPr>
          <p:cNvPr id="14" name="Text 3"/>
          <p:cNvSpPr txBox="1"/>
          <p:nvPr/>
        </p:nvSpPr>
        <p:spPr>
          <a:xfrm>
            <a:off x="6427668" y="1651085"/>
            <a:ext cx="1786392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Липаза и трипсин: важные помощники кишечника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Липаза расщепляет жиры на жирные кислоты и глицерин, а трипсин продолжает расщепление белков, обеспечивая максимальное усвоение питательных веществ.
</a:t>
            </a:r>
            <a:endParaRPr lang="en-US" sz="983" dirty="0"/>
          </a:p>
        </p:txBody>
      </p:sp>
      <p:sp>
        <p:nvSpPr>
          <p:cNvPr id="15" name="Text 4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пищеварительных ферментов и их функции
</a:t>
            </a:r>
            <a:endParaRPr lang="en-US" sz="20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кишка: основной этап всасывания питательных веществ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внутренняя поверхность покрыта микроскопическими ворсинками, которые увеличивают площадь всасывания и позволяют усваивать до 90% всех питательных элементов из пищи.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 имеет длину около 5–7 метров, что обеспечивает достаточную площадь для эффективного процесса пищеварения и последующего всасывания питательных веществ организмом.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капилляры ворсинок всасываются аминокислоты и глюкоза, а жиры транспортируются через лимфатические сосуды, обеспечивая организм энергией и строительными материалами.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010486"/>
            <a:ext cx="4014300" cy="166475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всасывания тонкой и толстой кишки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и толстая кишка выполняют разные задачи в процессе всасывания. Таблица отражает ключевые функции и качество усвоения веществ в каждом отделе пищеварительной системы.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кишка отвечает за всасывание питательных веществ, а толстая — за реабсорбцию воды и формирование каловых масс, что важно для поддержания баланса жидкости и здоровья организма.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
</a:t>
            </a:r>
            <a:endParaRPr lang="en-US" sz="6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 и формирование каловых масс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всасывания воды образуется каловая масса – густая субстанция, готовая к выведению из организма через прямую кишку и анальное отверстие.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Кишечная микрофлора содействует синтезу витаминов К, В6 и биотина, способствует пищеварению и укреплению иммунной системы организма.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Толстая кишка достигает длины 1,5–2 метра и служит последним отделом пищеварительного тракта, где происходит всасывание оставшейся воды и электролитов из пищевых остатков.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Желчь эмульгирует жиры, улучшая их расщепление ферментами, а также способствует усвоению жирорастворимых витаминов и выводит из организма токсичные вещества.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Печень, желчный пузырь и роль желчи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 ежедневно вырабатывает около одного литра желчи, которая накапливается в желчном пузыре и выделяется в тонкую кишку по мере необходимости для поддержания пищеварения.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железа: ферменты и регуляция сахара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Ферментативная функция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Поджелудочная железа выделяет ферменты, необходимые для переваривания белков, жиров и углеводов, которые активируются в двенадцатиперстной кишке после поступления пищи из желудка. Эта функция обеспечивает эффективное расщепление питательных веществ.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Гормональная регуляция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 также вырабатывает инсулин — гормон, регулирующий уровень сахара в крови. Инсулин помогает поддерживать энергетический баланс и предотвращает развитие сахарного диабета.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пищеварения с возрастом и влияющие факторы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Изменяется кислотность желудочного сока, что влияет на эффективность расщепления белков и защиту от вредных микроорганизмов.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снижается активность пищеварительных ферментов, что замедляет процессы переваривания и ухудшает усвоение питательных веществ организмом.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такие как неправильное питание, стресс, малоподвижный образ жизни и болезни желудочно-кишечного тракта, значительно влияют на здоровье пищеварительной системы.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2297327" y="374948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подростковом возрасте организм требует больше питательных веществ для роста и развития, поэтому рацион должен быть сбалансированным и разнообразным.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пищеварительной системы: причины и примеры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и язвенная болезнь: влияние питания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Гастрит и язвенная болезнь часто возникают из-за неправильного питания, стресса и инфекции Helicobacter pylori. Клиенты жалуются на боли в животе и расстройства пищеварения. Своевременное лечение и изменение образа жизни помогают предотвратить осложнения.
</a:t>
            </a:r>
            <a:endParaRPr lang="en-US" sz="916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Дисбактериоз и панкреатит: основные симптомы и профилактика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Дисбактериоз — нарушение микрофлоры кишечника, вызванное антибиотиками или инфекциями, вызывает вздутие и нарушение пищеварения. Панкреатит — воспаление поджелудочной железы, сопровождается болью и тошнотой. Раннее обращение к врачу улучшает прогноз.
</a:t>
            </a:r>
            <a:endParaRPr lang="en-US" sz="87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питание и поддержка пищеварения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белков, жиров, углеводов, витаминов и минералов обеспечивает организм всем необходимым для роста, энергии и восстановления клеток.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потребления сахара и жирной пищи, а также соблюдение режима питания помогают предотвратить заболевания ЖКТ и поддерживают здоровье.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приём пищи с разнообразием овощей, фруктов и достаточным количеством жидкости способствует оптимальному функционированию пищеварительной системы.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Желудочный сок обладает кислотностью с рН около 1,5, что позволяет растворять даже некоторые металлы, но слизистая желудка эффективно защищает его стенки от повреждений.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пищеварении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 среднем переваривает около 500 килограммов пищи в год, а общий длина пищеварительного тракта превышает 8 метров — это примерно длина двух баскетбольных площадок.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Пищеварение: основа здоровья и развития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обеспечивает жизненно важную энергию и вещества для организма. Забота о пищеварительной системе и сбалансированное питание способствуют укреплению иммунитета и гармоничному развитию подростков.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2026-05-09T22:58:12Z</dcterms:created>
  <dcterms:modified xsi:type="dcterms:W3CDTF">2026-05-09T22:58:12Z</dcterms:modified>
</cp:coreProperties>
</file>