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части вокруг нас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складывается из частей, а части вместе образуют целое.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целое и часть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— это один предмет или группа предметов. Часть — это его кусочек, элемент или доля. Мы встречаем такие слова в математике, играх, пазлах и школьных вещах.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как один предмет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одну часть, предмет меняется, но часто его всё ещё можно узнать. Такие примеры помогают первоклассникам понять, что целое бывает делимым.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предмет не разделили, он остаётся целым и узнаваемым. Арбуз, торт, лист бумаги и коробка помогают увидеть это особенно ясно.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бывают части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может занимать почти весь предмет, например половину пирога. Она заметно отличается от маленьких кусочков и сразу привлекает внимание.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часть совсем крошечная, как кусочек мела или крошка печенья. Её легко потерять из виду, если не смотреть внимательно.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целого части могут быть одинаковыми по размеру и форме. Тогда их удобно сравнивать, пересчитывать и складывать обратно.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отличаться друг от друга. Тогда используют слова «больше», «меньше», «самый большой» и «самый маленький».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целое делят на равные части, считать и сравнивать их намного проще. Это помогает быстро понять, что кусочки одинаковые.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«Целое и части».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кусочка легко проверить на равенство и удобно раздать друзьям.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кусочки одного целого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не одинаковые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части тоже относятся к одному целому, но их размеры отличаются. Один кусок может быть длиннее, шире или тяжелее другого.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важно определить, какая часть больше, а какая меньше. Это помогает не путаться, когда предмет разделён неаккуратно.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целое и части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назвать предмет, найти его состав и проверить, можно ли собрать обратно.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собрать целое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одной части прибавить другую, получается целое. Так видно, как отдельные кусочки соединяются в один предмет или одну группу.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удобно там, где нужно собрать результат из нескольких частей. Оно показывает, что целое можно получить объединением.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две половинки яблока вместе образуют одно яблоко. Три кубика и ещё два кубика складываются в пять кубиков.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вычитание показывает, что осталось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предмет или группа предметов целиком. Например, на тарелке лежат печенья, и все они считаются вместе.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часть исчезает: её съели, взяли или вынули. Целое уменьшается, а оставшиеся предметы становятся заметнее.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Посчитали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узнать, сколько осталось. Так удобно решать простые задачи и понимать, что произошло с целым.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которые можно делить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разделённый на аккуратные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разрезать линиями на несколько одинаковых частей. Тогда хорошо видно, где кусочки равные, а где один участок больше другого. Такая фигура напоминает ровно нарезанный пирог: всё аккуратно, без крошек и лишней спешки.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 разноцветный торт без свечек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удобно делить на сектора, как будто это круглый торт. Каждый сектор становится частью целого, и по линиям деления легко заметить, одинаковые ли они. Так фигура помогает понять идею частей очень наглядно.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считают взглядом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фигуру поделить на 2, 4 или 8 частей, дети учатся замечать порядок и размер каждого кусочка. Это полезно не только на уроке математики, но и при работе с простыми схемами и рисунками.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 словах и предложениях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состоят из букв, и каждая буква помогает узнать слово, как маленькая деталь помогает узнать знакомый предмет.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замена одной буквы меняет всё слово: дом, том, ком. Меняется не только звук, но и значение.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складывается из слов, а слова вместе передают мысль. Если убрать одно слово, смысл может стать неполным или смешным.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предложениях легко увидеть, как части работают вместе. Так письмо и речь становятся целым, понятным сообщением.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0759" y="2547629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9853" y="2547629"/>
            <a:ext cx="212062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 природе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листа есть черешок и листовая пластинка. Эти части соединены между собой и помогают растению жить, расти и ловить солнечный свет.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лепестков, тычинок и пестика. Каждая часть выполняет свою работу, а вместе они создают красивое и нужное целое.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тоже есть части тела: голова, туловище, руки и ноги. Все они разные, но вместе помогают двигаться, думать и 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части в доме и школе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который держится на ножках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легко узнать по столешнице и ножкам. Если убрать одну часть, пользоваться им уже неудобно. Так дети видят, что даже знакомый предмет состоит из нескольких важных деталей.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его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велосипеда есть рама, колёса и руль. Каждая часть нужна для движения и управления. Когда все детали на месте, велосипед превращается в удобное целое.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большое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состоит из парт, доски, окон и ученических мест. Каждая часть создаёт удобное помещение для урока. Без одной детали комната уже будет выглядеть и работать иначе.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предмет из частей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увидеть, как детали складываются в одно целое, когда мы работаем с пазлами, конструктором или аппликацией.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части местами, предмет может потерять форму или перестать работать. У ботинка, например, левая и правая стороны не одинаковы, и это важно.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страницы должны идти по порядку, иначе читать будет трудно. Когда части расположены правильно, предметом удобно пользоваться и его легче понять.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замка есть свой ключ, у пазла — свои детали. Точная сборка сохраняет смысл, аккуратный вид и помогает вещи выполнять своё дело.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 важно не путать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1651" y="2362487"/>
            <a:ext cx="1252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тему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ищет, из каких деталей состоит предмет, и называет их по очереди. Это тренирует внимание и учит замечать важные мелочи.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кусочков нужно составить знакомый предмет. Такая игра помогает понять, как части соединяются и почему порядок иногда важен.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предмет, который не подходит к остальным. Задание учит сравнивать части, замечать различия и быстро думать без спешки.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бутерброд, цветок или игрушку и назвать их части. Так ребёнок учится видеть целое, не теряя ни одной детали.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бывают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часто путают равные и неравные части. Помогает простой проверочный взгляд: одинаковые ли кусочки, можно ли сложить их обратно и не перепутали ли мы размер.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называют частью то, что на самом деле является целым, или наоборот. Чтобы не ошибиться, полезно спросить: что мы видим целиком и из чего это состоит?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отдельные части, целое удобно находить сложением. Например, 3 красных и 2 синих шарика вместе дают 5 шариков.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части в математических задачах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целое и одна его часть, помогает вычитание. Было 6 печений, 2 съели, значит, осталось 4.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учат видеть связь между частями и целым. Это почти как собирать картинку из кусочков, только в мире чисел.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главное на примерах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можно заметить в тортe, пазле, книге или конструкторе. Это один предмет или одна группа, которую мы рассматриваем как единое целое.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понять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показывают, из чего состоит предмет. Они могут быть равными или разными, но вместе помогают лучше понять форму, устройство и назначение вещи.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части встречаются повсюду: в числах, словах, природе и обычных вещах. Если научиться замечать детали, мир станет понятнее, а задания —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2026-05-20T14:33:51Z</dcterms:created>
  <dcterms:modified xsi:type="dcterms:W3CDTF">2026-05-20T14:33:51Z</dcterms:modified>
</cp:coreProperties>
</file>