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сезонные изменения в природе и жизни организмов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— циклы Земли, влияющие на природу и жизнь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смены сезонов и их роль в жизни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и её движение вокруг Солнца вызывают смену сезонов, что влияет на климат и поведение организмов, формируя экосистемы и условия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наклонена примерно на 23,5°, из-за чего солнечные лучи падают под разными углами на разные части планеты в течение года. Это приводит к чередованию сезонов.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астрономические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и осеннее равноденствия, а также зимнее и летнее солнцестояния — моменты, определяющие начало сезонов. Лето в северном полушарии обычно начинается в июне, а зима — в декабре.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существенно колеблется между зимними и летними месяцами, демонстрируя ярко выраженный сезонный ритм.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по сезонам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значительную сезонную амплитуду температуры в разных регионах России с переходными периодами весной и осенью.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средние многолетние данные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весны увеличивается продолжительность светового дня и теплеет воздух, начинается таяние снега и появление первых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переходят от покоя к росту, активизируется сокодвижение, формируются почки и появляется зелень.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выходят из зимней спячки, возвращаются перелётные птицы, начинается период размножения у многих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начало активизации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скворцы возвращаются из тёплых краёв, восстанавливая свои гнёзда. Их прилёт сигнализирует о начале весенней активности в природе.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птиц-мигрантов
</a:t>
            </a:r>
            <a:endParaRPr lang="en-US" sz="1444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стабилизацией положительных температур ёжики пробуждаются, начинают кормиться. Медведи выходят из берлог, постепенно увеличивая активность.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ежей и медведей
</a:t>
            </a:r>
            <a:endParaRPr lang="en-US" sz="134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возводят гнёзда для защиты потомства и приводят первый выводок, что связано с изобилием корма и благоприятными условиями.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новые жилища
</a:t>
            </a:r>
            <a:endParaRPr lang="en-US" sz="147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пробуждения животных весной
</a:t>
            </a:r>
            <a:endParaRPr lang="en-US" sz="22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16479"/>
            <a:ext cx="4646100" cy="1837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изменения у растений и животных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биологических процессов весной.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период наибольшей активности жизненных процессов у растений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период максимальной активности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летние месяцы дни длинные, температура стабильна, что создаёт оптимальные условия для роста растений и активности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достигают пика фотосинтеза, активно растут и цветут, способствуя накоплению энергии.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заботятся о потомстве, активно ищут корм и формируют социальные группы для защиты.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птицы особенно заметны из-за изобилия пищи и благоприятных условий для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повадки у животных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насекомых и грызунов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производят мёд, строят соты для хранения пищи. Белки поддерживают новые гнёзда, охраняя потомство.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крупных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 и хатки ночью, а днём прячутся. Лоси и косули образуют стада, заботясь о детёнышах летом.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влияет на продолжительность светлого времени суток, создавая значительные сезонные различия.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светового дня летом и зимой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расположение, тем больше разница в длине дня между летом и зимой.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Метеорологическая служба России,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подготовка к зиме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снижения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осенние месяцы температура воздуха постепенно падает, ночи становятся длиннее, а дневное тепло уменьшается, что подготавливает природу к зимнему периоду.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у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большинства лиственных деревьев начинают менять цвет и опадать, что снижает потерю влаги и помогает растениям войти в зимний покой.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 на юг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перелётные птицы собираются в стаи и начинают перелёт в тёплые регионы, чтобы переждать холодный зимний сезон.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жира и подготовка жилья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накапливают жир и укрепляют свои жилища — норы, гнёзда, дупла — чтобы обеспечить тепло и безопасность зимой.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293" y="1515502"/>
            <a:ext cx="3629414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осенних изменений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МГУ, биологический факультет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изменений у растений и животных в осенний период на основе биологических исследований.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характеризуется активной подготовкой организмов к зимнему периоду через физиологические и поведенческие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холодов аисты собираются в большие стаи и совершают длинные перелёты к местам зимовки в теплых регионах, используя накопленные жировые запасы для энергии.
</a:t>
            </a:r>
            <a:endParaRPr lang="en-US" sz="969" dirty="0"/>
          </a:p>
        </p:txBody>
      </p:sp>
      <p:sp>
        <p:nvSpPr>
          <p:cNvPr id="12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аистов на юг
</a:t>
            </a:r>
            <a:endParaRPr lang="en-US" sz="1427" dirty="0"/>
          </a:p>
        </p:txBody>
      </p:sp>
      <p:sp>
        <p:nvSpPr>
          <p:cNvPr id="13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и скворцы формируют большие колонии и активно питаются перед миграцией, чтобы укрепить силы для перелёта, а после перелёта они быстро адаптируются к новым условиям.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и скворцы: миграция и поведение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и воробьи остаются в родных местах, меняя рацион и поведение, чтобы сохранить энергию зимой, часто собираясь в стаи для тепла и защиты.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синицы и воробьи
</a:t>
            </a:r>
            <a:endParaRPr lang="en-US" sz="1130" dirty="0"/>
          </a:p>
        </p:txBody>
      </p:sp>
      <p:sp>
        <p:nvSpPr>
          <p:cNvPr id="17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Снегири меняют питание, переходя на семена и ягоды, и выдерживают морозы благодаря густому меху, а также перемещаются в поисках корма на малые расстояния.
</a:t>
            </a:r>
            <a:endParaRPr lang="en-US" sz="1045" dirty="0"/>
          </a:p>
        </p:txBody>
      </p:sp>
      <p:sp>
        <p:nvSpPr>
          <p:cNvPr id="18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снегирей зимой
</a:t>
            </a:r>
            <a:endParaRPr lang="en-US" sz="1130" dirty="0"/>
          </a:p>
        </p:txBody>
      </p:sp>
      <p:sp>
        <p:nvSpPr>
          <p:cNvPr id="19" name="Text 9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перелётных и зимующих птиц осенью
</a:t>
            </a:r>
            <a:endParaRPr lang="en-US" sz="18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100" y="3297168"/>
            <a:ext cx="2247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организмов в зимний период
</a:t>
            </a:r>
            <a:endParaRPr lang="en-US" sz="218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такие как бурый медведь и еж, впадают в спячку, чтобы экономить энергию и пережить неблагоприятные условия.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животных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прекращают активный рост, почки покрываются защитными чешуйками и смолой, сохраняя жизненные ткани от морозов.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растений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снижают активность обмена веществ, уменьшая расход энергии, что позволяет дольше сохранять жизнеспособность при ограниченном питании.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обмена веществ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остаются под слоем снега, где они охраняются от резких температур и могут прорасти весной в благоприятных условиях.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семян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сезонных изменений в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из школьного учебника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Опадание листьев снижает потерю влаги в холодные месяцы, помогая деревьям экономить ресурсы и переживать низкие температуры без повреждений.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защита от зимней засухи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Луковичные растения, такие как подснежники, сохраняют питательные вещества в луковицах, что позволяет им быстро начать рост весной, используя свет до появления листвы.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 луковичных
</a:t>
            </a:r>
            <a:endParaRPr lang="en-US" sz="1302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активность подснежников и других первоцветов даёт преимущество в освещении, поскольку они распускаются до появления густой листвы у деревьев, обеспечивая себе ресурсы для выживания.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рост первоцветов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растений к сезонам
</a:t>
            </a:r>
            <a:endParaRPr lang="en-US" sz="22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лето длится всего 1-2 месяца, тогда как зима достигает девяти месяцев, характеризуясь резкими перепадами температур и суровыми условиями.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полоса России испытывает выраженную смену четырёх сезонов с различными климатическими особенностями и погодными условиями каждого из них.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включают вариации влажности, осадков и ветров, которые напрямую влияют на экосистемы и поведение животных и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и климатические условия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водных экосистемах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паводок и биологическая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таяние льда на реках и озёрах вызывает паводки, что усиливает водообмен и стимулирует размножение водорослей и других организмов.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— покой и снижение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водоёмы покрываются льдом, снижается обмен кислородом, многие рыбы и обитатели оседают на дне или зарываются в ил, снижая жизненную активность.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циклы определяют сельскохозяйственный календарь: весной проводятся посевные работы, осенью — сбор урожая и подготовка к зиме.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сезонных изменений на человека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зимний период увеличивается количество простудных заболеваний из-за пониженных температур и масочного режима в помещениях.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период связан с обострением аллергий, вызванных цветением растений и повышенной пыльцой в воздухе.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традиционные праздники привязаны к природным циклам, например, Масленица отмечает конец зимы и приближение весны.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— ключ к жизненному циклу природы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сезонных циклов помогает сохранить экосистемы и адаптировать хозяйственную деятельность, учитывая природные ритмы, сформированные в процессе эволюции.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2026-05-09T09:29:49Z</dcterms:created>
  <dcterms:modified xsi:type="dcterms:W3CDTF">2026-05-09T09:29:49Z</dcterms:modified>
</cp:coreProperties>
</file>