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«Идёт-гудёт зелёный шум» — стихотворение о весне
</a:t>
            </a:r>
            <a:pPr algn="l" indent="0" marL="0">
              <a:lnSpc>
                <a:spcPct val="90000"/>
              </a:lnSpc>
              <a:buNone/>
            </a:pPr>
            <a:r>
              <a:rPr lang="en-US" sz="17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звучит, движется и сияет в стихах Некрасова.
</a:t>
            </a:r>
            <a:endParaRPr lang="en-US" sz="366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Некрасов: поэт живой природы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умел видеть красоту в простых картинах жизни. В его стихах природа звучит по-русски тепло, ясно и очень выразительно, а весенний мир будто сам рассказывает о себе.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«зелёный шум»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«Зелёный шум» объединяет всё живое вокруг. Он показывает, как природа просыпается сразу вся: деревья, поля, воздух и даже настроение человека.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весны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слышатся шелест листьев, пение птиц и журчание воды. Всё вместе складывается в весеннюю мелодию, которую можно почти услышать сердцем.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здесь связан не с городом, а с ветром, который трогает ветви, колышет траву и несёт по лесу ощущение непрерывного движения и пробуждения.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зелень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«зелёный» напоминает о молодой листве, траве и первых листьях. Оно сразу рисует свежую, яркую и оживающую природу, которой хочется любоваться.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уходит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просыпается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 стихотворение как настоящее обновление. Снег отступает, и мир становится светлее. Читатель словно видит, как холод сменяется теплом и ожиданием чудес.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появляется молодая листва, а воздух становится прозрачным и свежим. Картина получается очень лёгкой. Она помогает почувствовать радость первых тёплых дней.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строках стихотворения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слой звучания создают шорохи и гул весеннего леса. Они передают, что природа уже не спит, а тихо и уверенно просыпается после зимы.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согласные делают строки плотными и музыкальными. Из-за этого стихотворение читается не как сухой текст, а как плавная, живая весенняя песенка.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стихотворении будто перекликаются друг с другом. Поэтому читатель не просто видит весну, а ещё и слышит, как она приходит и наполняет всё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ключевой строке создают эффект непрерывного движения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весну похожей на поток, который нельзя остановить. Он помогает почувствовать, как природа всё шире заполняет пространство.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А. Некрасова «Идёт-гудёт зелёный шум»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живое существо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лес в стихотворении ведёт себя как живой: он шумит, дышит и меняется на глазах. Для иллюстрации подойдут ветви с молодой листвой и свет, пробивающийся сквозь деревья. Такая сцена кажется тёплой и очень подвижной.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сам просыпается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этом образе не холодный и строгий, а мягкий и весёлый. Он проходит по полям, трогает траву и раскачивает кроны. На рисунке его можно показать движением веток и лёгкими линиями в воздухе.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будто зовёт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покрывается молодой зеленью, она словно надевает новый наряд. Это делает картину особенно радостной и праздничной. Для изображения хорошо подойдут сочные краски, низкая трава и ощущение простора.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покров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читается легко и свободно. В нём нет тяжёлых переживаний, зато есть свежий воздух, зелень и доброе весеннее настроение.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не замедляется и не скучает. Он помогает почувствовать бодрость, движение и ожидание новых, весёлых прогулок.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чувствуется тихая, но уверенная радость. Она похожа на улыбку, которую вызывает первый по-настоящему весенний день.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наполнено ощущением солнца и ясного дня. Даже простые слова звучат так, будто вокруг становится теплее и просторнее.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 в 4 классе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плавный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мягко и размеренно. Это помогает читать вслух без спешки и делает текст похожим на весеннюю песенку.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мало сложных выражений. Ребёнку легко следить за смыслом, потому что образы природы знакомы и близки.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яркая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представляет лес, ветер и зелень. Поэтому стихотворение не только понятно, но и хорошо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интонации в стихах Некрасова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так, будто рядом звучит живая русская речь. Его строки просты, но в них есть особая теплота, похожая на народную песню или добрую приговорку.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стихотворение звучит естественно и мелодично. Оно легко ложится на слух и кажется очень близким, словно его можно было услышать в весенней деревне.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образ весны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ветер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леса и ветра расширяют картину стихотворения. Благодаря им весна становится большой и живой: она касается деревьев, полей и самого неба.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«идёт» и «гудёт» передают непрерывность весны. Кажется, что она не стоит на месте, а медленно, но уверенно заполняет всё вокруг.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гул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услышать природу, а не только увидеть её. В них чувствуется шорох листьев, перекличка птиц и мягкое движение весеннего воздуха.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рисует молодую листву, траву и свежесть. Оно напоминает о росте, тепле и первом весеннем цвете, который будто сам светится на солнце.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весенняя картина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общий гул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кажется, что природа только просыпается и ещё не раскрыла себя полностью. Слышен далёкий, неясный шум, будто весна только подходит.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лесной шум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понятно, что звучит не город, а весенний лес и поля. Картина начинает обретать форму, а звуки — смысл.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ощущение большого светлого мира. Весна уже не просто слышится — она окружает со всех сторон и радует своей силой.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всё приходит в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охватывает деревья, землю и воздух. Весна будто проходит по всей природе, и каждый её уголок откликается на это обновление.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можно нарисовать в воображении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поляну, где трава уже стала ярко-зелёной, а на ветках показались первые листочки. Воздух чистый и прохладный, а солнце мягко освещает землю. Такая сцена выглядит спокойной, но очень живой.
</a:t>
            </a:r>
            <a:endParaRPr lang="en-US" sz="745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трава и первые листья
</a:t>
            </a:r>
            <a:endParaRPr lang="en-US" sz="1024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легко возникает лес: деревья качаются от ветра, в кронах шуршит листва, а между стволами пробивается свет. Кажется, будто сам лес тихо улыбается весне и радуется новому дню.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проснулся
</a:t>
            </a:r>
            <a:endParaRPr lang="en-US" sz="137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увидеть широкое небо, тонкие облака и свежий ветер, который легко касается лица. Внизу блестит трава, а вокруг всё наполнено движением. Такой образ делает стихотворение тёплым и особенно радостным.
</a:t>
            </a:r>
            <a:endParaRPr lang="en-US" sz="76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день на природе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помогает увидеть цвет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«зелёный» не только называет цвет, но и вызывает чувство роста, свежести и молодости. Оно помогает сразу представить живую весеннюю природу, будто только что умывшуюся после зимы.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«шум» делает картину подвижной и слышимой. Мы начинаем не просто смотреть на весну, а почти слышать, как она шелестит, перекликается и тихо гудит вокруг.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и звук соединяются, образ становится ярче и интереснее. Ребёнок легко запоминает его, потому что стихотворение одновременно действует на слух и на воображение.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показывает, что поэзия умеет рисовать необычными красками. Одно короткое выражение может превратить обычный весенний день в настоящую волшебную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передают движение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стихотворении создают чувство непрерывного хода весны. Кажется, что природа не просто стоит на месте, а медленно, но уверенно идёт вперёд.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повторяющиеся слова напоминают поток ветра или воды. От этого строки читаются легко и плавно, словно сама весна подсказывает им свой ритм.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текст кажется живым и подвижным. Перед нами не неподвижная картинка, а настоящая весенняя дорога, которая всё время меняется.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радует и успокаивает одновременно. Оно напоминает о первых тёплых днях, когда хочется выбежать на улицу, слушать птиц и искать первую зелень.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представить ребёнка, который идёт по лесной тропинке и с любопытством смотрит вокруг. Всё вокруг оживает, и от этого настроение становится светлым и добрым.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так хорошо запоминается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 весны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вызывает радость и удивление, потому что обычная природа становится необыкновенной. Весна в нём выглядит большой, красивой и почти волшебной.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 для воображения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легко превращается в рисунок: деревья, трава, ветер и свет. Такая картина получается очень живой и помогает быстро понять настроение стихотворения.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и увидеть, и услышать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представить весну сразу двумя способами. Мы видим зелень и одновременно слышим её движение, словно природа разговаривает сама с собой.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сочетание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соединяет два разных впечатления — цвет и звук. Из-за этого образ сразу выделяется и остаётся в памяти, как маленькое поэтическое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показана как живая сила. Она просыпается после зимы и начинает менять всё вокруг: землю, деревья, воздух и настроение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не тихо, а уверенно. У неё есть свой шум, своё движение и своя энергия, поэтому она кажется настоящей хозяйкой лесов и полей.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простые радости. Нужно только прислушаться к ветру, посмотреть на зелень и почувствовать, как мир становится свежее и светлее.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главное — яркий весенний образ, который создают звук, цвет и движение. Несколько точных слов помогают увидеть целую живую картину природы. Она легко запоминается и звучит очень поэтично.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важно, что текст приятно читать вслух. Повторы и ритм делают его похожим на песню, а это значит, что весна в нём не только видна, но и слышна.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«Идёт-гудёт зелёный шум» показывает весну как живую, сильную и радостную. В стихотворении цвет, звук и движение соединяются так красиво, что природу хочется не только видеть, но и слушать.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которую слышно сердцем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2026-05-20T08:44:46Z</dcterms:created>
  <dcterms:modified xsi:type="dcterms:W3CDTF">2026-05-20T08:44:46Z</dcterms:modified>
</cp:coreProperties>
</file>