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и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нами каждый день и учит заботе, красоте и доброте.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книгах и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стихах и рассказах природа помогает героям, создаёт настроение и учит замечать красоту вокруг.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47823" y="1965637"/>
            <a:ext cx="184589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дарит земле тепло и свет. Благодаря ему просыпаются растения, начинается день, а люди и животные могут жить, играть и работать.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увидеть, но без него не может жить ни человек, ни зверь, ни растение. Мы вдыхаем его каждую секунду и даже не замечаем этого.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существам. Она помогает расти растениям, утоляет жажду у людей и животных и делает мир свежим и красивым.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травы и цветы растут, тянутся к свету и украшают землю. Они дают тень, очищают воздух и служат домом для многих живых существ.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звери, насекомые и рыбы — тоже часть природы. У каждого из них есть своё место, свой корм и свои важные дела в большом мире.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связан с природой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живём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каждый день пользуется тем, что даёт природа: дышит воздухом, пьёт воду, ест плоды растений и продукты от животных. Без природы жизнь невозможна.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можем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человек не только берёт, он ещё и отвечает за порядок вокруг. Если беречь лес, воду и воздух, природа остаётся красивой и полезной для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7305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3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1537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854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4304" y="2057985"/>
            <a:ext cx="493146" cy="5090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ручьи и родники дают воду людям, растениям и животным. Без воды нельзя ни умыться, ни вырастить урожай, ни напоить птиц.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приятно гулять и отдыхать. Деревья дают тень, защищают от ветра и помогают воздуху становиться чище и свежее.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 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помогает расти хлебу, овощам, ягодам и фруктам. Благодаря земле и труду людей на столе появляются вкусные и полезные продукты.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цветы, а птицы и насекомые помогают растениям жить и размножаться. В природе всё связано, как дружная команда.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дарит прогулки, игры, путешествия и хорошее настроение. Даже короткая встреча с ней помогает человеку отдохнуть и стать бодрее.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природа дарит людям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действие влияет на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два разных пути: вредное действие и добрый поступок.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многих живых существ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у каждого жителя есть своё дело. Белки прыгают по веткам, зайцы прячутся в траве, а дятлы ищут насекомых под корой деревьев.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дают животным укрытие, пищу и места для гнёзд. Чем тише и спокойнее лес, тем увереннее чувствуют себя его обитатели.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мусор и сломанные ветки мешают лесной жизни. Если человек ведёт себя осторожно, лес остаётся настоящим домом для многих существ.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особенно важна для людей, растений и животных. Её нужно пить, ею умываются, а без неё не растут огороды и не живут многие обитатели природы.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ручьи и дождевые капли показывают, как вода постоянно движется по земле. Она соединяет разные уголки природы и делает их живыми.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 грязный воздух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для дыхания, игр и хорошего самочувствия. Когда вокруг много деревьев, дышится легче, а прогулка становится приятнее.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портят дым, пыль, выхлопы машин и пожары. Поэтому важно беречь чистоту улиц и не создавать лишнего загрязнения.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аллеи и школьные дворы с деревьями помогают воздуху становиться лучше. Зелёные насаждения работают тихо, но очень стараются.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 редкие цветы, не ломай ветки и не разоряй муравейники. У природы тоже есть свои маленькие жильцы, и им нужна защита.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друга природы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птичьи гнёзда и не шуми в лесу. Тишина помогает животным чувствовать себя спокойно и не пугаться человека.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бросай мусор после прогулки, пикника или игры. Пустая бутылка и бумажка должны отправиться в урну, а не под куст.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Уходя, оставляй место чище, чем оно было. Тогда и люди, и животные скажут тебе тихое спасибо.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 дворе тихо, и птицам труднее найти еду. Тогда на помощь приходит кормушка с семечками и несолёным салом. Синица быстро подлетает, а воробей осторожно осматривается, будто проверяет, всё ли безопасно.
</a:t>
            </a:r>
            <a:endParaRPr lang="en-US" sz="1009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гость в саду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кустом шуршит ёж и ищет тёплое укрытие. Ему важны тишина, чистая трава и спокойный уголок, где никто не мешает. Если рядом лежит мусор, зверьку становится труднее жить и прятаться.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благодарит нас за заботу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цветёт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или летом редкое растение украшает лес, луг или берег. Его замечают люди, насекомые и птицы, которые зависят от него.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тревожат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цветы срывают, стебли ломают или землю вытаптывают, растение слабеет. Ему труднее дать семена и вырастить новые побеги.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таких растений становится мало, меняется жизнь всего места. Поэтому редкие виды нужно беречь, чтобы сохранить природу и её связи.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становится редким и почему его нужно защищать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шаги, которые помогают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ежедневные полезные привычки уменьшают расход ресурсов и делают окружающий мир чище и зеленее.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тень, прохладу и уютный вид даже на шумной улице. Под их кронами приятно остановиться, послушать птиц и немного отдохнуть от суеты.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 и газоны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зелёная трава делают двор ярким и живым. За ними интересно наблюдать, а аккуратные клумбы сразу поднимают настроение всем, кто идёт в школу.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жуки и другие насекомые тоже живут рядом с человеком. Они показывают, что природа есть даже там, где стоят дома, лавочки и дорожки.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школы можно увидеть деревья, кусты и птиц. Такой уголок помогает чаще замечать живой мир и бережнее относиться к нему каждый день.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уголки рядом с нами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охраняют природу особенно бережно. Здесь растения и животные могут жить спокойнее, потому что люди соблюдают правила и не мешают их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территориях особенно важно хранить тишину, не срывать растения и не уходить с тропинок. Тогда редкие виды сохраняются, а лес, луг и вода остаются здоровыми.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парки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природы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привычка начинается с простого дела: выключить свет, когда он не нужен, и не тратить воду зря. Так ребёнок помогает природе почти без усилий.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привычка — выбирать вещи, которые можно использовать снова, а не брать лишние пакеты. Меньше мусора — меньше работы для природы и людей.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убирать после игры, сажать растения и бережно относиться к бумаге и пластику. Такие маленькие шаги каждый день складываются в большую доброту.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входит в школьный день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делают класс уютнее и напоминают, что живое рядом. За ними можно наблюдать и замечать, как растут новые листочки.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погодой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переменах школьники смотрят на облака, снег, дождь и ветер. Такие наблюдения учат быть внимательными к изменениям в природе.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клумбой, сбор листьев и помощь на участке показывают, что природу можно не только изучать, но и поддерживать своими руками.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дети замечают птиц, деревья и почки на ветках. После этого книга о природе становится ещё понятнее, потому что мир уже увиден глазами.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случилась беда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напоминает: в любой опасной ситуации сначала нужно сохранять спокойствие и сразу обращаться к взрослым.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которые запоминаются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природа радует цветами, бабочками и тёплым ветром. Осенью особенно заметны яркие листья, и хочется собрать их букетом, как маленькое сокровище.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всё покрыто снегом, а весной появляются почки и первые зелёные ростки. Каждое время года открывает что-то новое, и от этого мир становится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наш общий дом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человеку воздух, воду, красоту и радость. А мы можем отвечать ей заботой: не мусорить, беречь ресурсы и быть внимательными к каждому живому существу.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2026-05-23T23:20:48Z</dcterms:created>
  <dcterms:modified xsi:type="dcterms:W3CDTF">2026-05-23T23:20:48Z</dcterms:modified>
</cp:coreProperties>
</file>