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треугольник: форма, признаки и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легко узнать по равным сторонам и 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равнобедренный треугольник в 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входит в базовые темы геометрии 7 класса: треугольники, углы и признаки равенства. Его часто используют в задачах на углы, построения и доказательства. Так вы учитесь связывать симметрию с выводами о фигурах.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элементы равнобедренного треугольника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сторона называется основанием. От выбора основания зависит, какие углы считаются «при основании» и где проходит ось симметрии в чертеже.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равнобедренного треугольника две стороны имеют одинаковую длину. Их называют боковыми сторонами, и именно они задают характерную «симметричную» форму фигуры.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боковыми сторонами называют вершиным углом. Он расположен в вершине, где соединяются равные стороны, и обычно является самым «активным» в вычислениях.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 основании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угла, лежащие у основания, называют углами при основании. В равнобедренном треугольнике они всегда равны, поэтому это свойство используют при решении задач.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помогают распознать фигуру на чертеже и выбрать подходящее свойство для решения.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стороны и осевая симметрия определяют ключевые свойства углов и линий, которые можно провести в треугольнике.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равнобедренного треугольника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равнобедренного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и совпадение половин
</a:t>
            </a:r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равнобедренного треугольника проходит из вершины к середине основания. Если мысленно сложить треугольник по этой линии, две половины совпадут по форме и размерам.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симметрия нужна в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упрощает построения: равные стороны и соответствующие углы «переходят» друг в друга. В задачах это помогает быстрее проверять ответы и выбирать доказательства через равенство элементов.
</a:t>
            </a:r>
            <a:endParaRPr lang="en-US" sz="2324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треугольнике две стороны равны, то углы напротив них равны. В равнобедренном треугольнике это означает равенство углов при основании.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Равными оказываются сразу два угла при основании.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равнобедренного треугольника (школьный курс геометрии, 7 класс).
</a:t>
            </a:r>
            <a:endParaRPr lang="en-US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нижних угла равны и обозначаются одинаково, а вершины́й угол дополняет их до общей суммы углов треугольника.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как только найден один из углов при основании (x), вершины́й угол сразу определяется через оставшуюся часть суммы.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углов в равнобедренном треугольнике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180° (школьный курс геометрии, 7 класс); значения на диаграмме условные для наглядности.
</a:t>
            </a:r>
            <a:endParaRPr lang="en-US" sz="7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любого треугольника равна 180°. Если углы при основании равны x, то вершины́й угол вычисляют как 180° − 2x.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тройка углов в треугольнике в сумме даёт 180°.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сумме углов треугольника (школьный курс геометрии, 7 класс).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для задач на углы в равнобедренном треугольнике (7 класс).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неизвестный угол в задаче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треугольнике линия из вершины к основанию часто одновременно является высотой. Высота перпендикулярна основанию и образует прямой угол, что важно для построений и доказательств.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эта линия может быть биссектрисой, так как делит вершины́й угол на две равные части. Такое совпадение трёх ролей делает равнобедренный треугольник особенно удобным для задач.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линия может быть медианой: она соединяет вершину с серединой основания. Поэтому основание делится на две равные части, а это помогает устанавливать равенство отрезков на чертеже.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 и биссектриса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027106"/>
            <a:ext cx="5226300" cy="348163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линии, которые могут совпадать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 и биссектриса — это разные по смыслу линии треугольника. В равнобедренном треугольнике при проведении из вершины к основанию они нередко совпадают в одной и той же прямой и одном отрезке.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линия в равнобедренном треугольнике может сразу выполнять три роли, поэтому в задачах проще переходить от одного свойства к другому.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равные боковые стороны обычно помечают одинаковыми штрихами, а основание подписывают как отдельную третью сторону. Так сразу видно, какие элементы требуется использовать в вычислениях.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равнобедренный треугольник на чертеже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 основании отмечают одинаковыми дугами, а ось симметрии проводят пунктиром из вершины к середине основания. Такое оформление помогает быстро определить, что можно считать равным.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равнобедренного треугольника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треугольнике два угла равны, то треугольник равнобедренный. Это утверждение работает в обратную сторону к свойству о равенстве углов при основании.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обычно «лежат напротив» равных сторон: значит, сторонам, соответствующим этим углам, тоже предстоит быть равными. Так признак связывает углы и стороны.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особенно полезен, когда по условию даны только углы. Тогда не нужно гадать о сторонах: достаточно доказать их равенство с опорой на равные углы.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этот факт часто встречается в задачах на доказательство. Он помогает перейти от информации об углах к выводу о равенстве сторон без лишних построений.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два направления: из равенства сторон следует равенство углов при основании, а обратное — тоже верно. Это делает рассуждения в задачах «обменом» данных.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в задаче обнаружили равные стороны или равные углы, можно продолжить решение в другом направлении: либо найти углы, либо доказать равенство сторон.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равенством сторон и углов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6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 (закономерность равнобедренного треугольника).
</a:t>
            </a:r>
            <a:endParaRPr lang="en-US" sz="8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для чертежа: основание → середина → равные стороны → проверка симметрии.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равнобедренного треугольника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задачах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основание принимают за боковую сторону или наоборот. Важно помнить: основание — третья сторона, а боковые — равные.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стороны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считать равными любые два угла треугольника без проверки условия. Равенство сторон ведёт к равенству именно углов при основании.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 углы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вершины́й угол ошибочно принимают за угол при основании. Перед выводами перепроверьте, какой угол лежит напротив какой стороны.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Сместить обозначения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вычислениях часто забывают, что сумма углов треугольника равна 180°. Без этого трудно составить уравнение и получить корректный ответ.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Забыть про сумму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Силуэты домов часто имеют треугольную форму, где две стороны симметричны. Если верхняя точка располагается ровно над серединой основания, получается равнобедренный треугольник. Симметрия делает такие формы аккуратными и устойчивыми визуально.
</a:t>
            </a:r>
            <a:endParaRPr lang="en-US" sz="811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 фронтоны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предупреждающие знаки имеют треугольный контур, который хорошо «читает» взгляд издалека. Когда стороны и расположение элементов подчинены симметрии, форма становится похожей на равнобедренный треугольник. Это помогает держать знак заметным в движении.
</a:t>
            </a:r>
            <a:endParaRPr lang="en-US" sz="78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указатели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и конструкциях можно встретить повторяющиеся треугольные фрагменты с выделенной центральной осью. В таких деталях одинаковые «лучи» сходятся в вершине, а нижняя часть задаёт основание. На картинке удобно отметить равные стороны и линию симметрии.
</a:t>
            </a:r>
            <a:endParaRPr lang="en-US" sz="78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и опоры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в окружающем мире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особенно часто применяют равенство углов при основании и правило суммы углов треугольника. Остальные свойства подключают, когда нужно обосновать построения или доказать равенства линий.
</a:t>
            </a:r>
            <a:pPr algn="l" indent="0" marL="0">
              <a:lnSpc>
                <a:spcPct val="150041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цель — найти неизвестный угол, выбирайте сначала углы при основании и сумму 180°. Для доказательств о линиях из вершины чаще пригодятся совпадения высоты, медианы и биссектрисы.
</a:t>
            </a:r>
            <a:endParaRPr lang="en-US" sz="1187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Свойства, которые чаще всего используют в задачах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5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школьных практических упражнений (типовые темы 7 класса), без конкретной статистики.
</a:t>
            </a:r>
            <a:endParaRPr lang="en-US" sz="7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алгоритм решения задач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треугольник равнобедренный: в условии указаны равные стороны или есть признаки равенства углов. Это нужно, чтобы законно применять свойства фигуры.
</a:t>
            </a:r>
            <a:endParaRPr lang="en-US" sz="149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отмечают равные элементы: боковые стороны и углы при основании. После этого записывают сумму углов треугольника 180° или используют связи высоты, медианы и биссектрисы.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требуется доказательство, проверяют, можно ли применить признак равнобедренного треугольника: по двум равным углам сделать вывод о равных сторонах. Затем сверяют найденные значения по смыслу задачи.
</a:t>
            </a:r>
            <a:endParaRPr lang="en-US" sz="1409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равнобедренном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имеет две равные боковые стороны и основание. Его углы при основании равны, а ось симметрии проходит из вершины к середине основания. Часто высота, медиана и биссектриса совпадают, поэтому эти свойства регулярно используют в 7 классе.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2026-05-12T01:11:16Z</dcterms:created>
  <dcterms:modified xsi:type="dcterms:W3CDTF">2026-05-12T01:11:16Z</dcterms:modified>
</cp:coreProperties>
</file>