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Гончаров «Обломов»: роман о личности, выборе и цене бездействия
</a:t>
            </a:r>
            <a:endParaRPr lang="en-US" sz="313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романе Гончарова как о выборе между жизнью и бездействием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«Обломов» стал романом своей эпохи
</a:t>
            </a:r>
            <a:endParaRPr lang="en-US" sz="297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появился в предреформенное время и точно уловил тревогу общества, которое ожидало перемен, спорило о долге, труде и роли дворянства. Из частной истории Обломова вырос разговор о судьбе России и о цене привычной неподвижности.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Гончаров и история создания романа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1840-е — начало замысла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постепенно вырабатывает замысел произведения о человеке, чья внутренняя пассивность формируется средой, воспитанием и образом жизни.
</a:t>
            </a:r>
            <a:endParaRPr lang="en-US" sz="1001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1859 — публикация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выходит в журнале «Отечественные записки» и сразу воспринимается как значимое событие литературной жизни середины XIX века.
</a:t>
            </a:r>
            <a:endParaRPr lang="en-US" sz="1057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публикации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«Обломов» читают как исследование не одного характера, а целого жизненного уклада; вместе с другими произведениями Гончарова он образует единую тему нравственного выбора.
</a:t>
            </a:r>
            <a:endParaRPr lang="en-US" sz="97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композиция романа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показывает петербургский быт Обломова и его почти полную оторванность от дела. Внешних событий немного, зато подробно раскрывается состояние героя.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части появляется Ольга Ильинская: вместе с ней возникает надежда на перемены, движение, труд над собой и возможность иной жизни.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часть возвращает героя к покою и замкнутому существованию. Замедленный ритм, повторы и паузы подчеркивают, что главный конфликт происходит внутри личности.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Квартира Обломова как отражение его характера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как символ остановки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героя устроена так, будто вся жизнь в ней уже свернулась к привычке и покою. Диван, халат, пыль и беспорядок создают ощущение неподвижности и внутреннего сна.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 не просто описывает быт, а раскрывает психологию Обломова. Замкнутое пространство показывает его страх перемен, отстраненность от мира и привычку жить без напряжения.
</a:t>
            </a:r>
            <a:endParaRPr lang="en-US" sz="111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2871" y="3158107"/>
            <a:ext cx="559500" cy="44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8987" y="1652893"/>
            <a:ext cx="50580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Ильи Ильича Обломова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и мягкость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 не жесток и не циничен. В нем есть искренность, душевная теплота и естественная человеческая привлекательность, поэтому читатель не воспринимает его как однозначно отрицательного героя.
</a:t>
            </a:r>
            <a:endParaRPr lang="en-US" sz="913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к покою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Обломова комфорт становится важнее усилия. Он постоянно откладывает решения, избегает напряжения и выбирает состояние, в котором ничего не требует немедленного ответа.
</a:t>
            </a:r>
            <a:endParaRPr lang="en-US" sz="913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 без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многое понимает и способен к тонким наблюдениям, но его мысль не переходит в поступок. Знание и намерение остаются у него без жизненного воплощения.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нереализованности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драма героя в том, что его внутренние возможности шире его реальной жизни. Способности, чувства и достоинство постепенно не находят выхода в действии.
</a:t>
            </a:r>
            <a:endParaRPr lang="en-US" sz="9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«обломовщина» в романе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«Обломовщина» — это не просто лень, а устойчивое состояние духовной и социальной неподвижности, когда человек привыкает жить без усилия и ответственности.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связано с воспитанием, чрезмерной опекой и средой, где безопасность ценится выше самостоятельности, а любое напряжение воспринимается как лишнее.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эта черта показана как личная привычка и как следствие определенного уклада жизни, который с детства приучает к пассивности и ожиданию.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статьи Н. А. Добролюбова «Что такое обломовщина?» слово стало нарицательным и закрепилось в литературной критике как обозначение внутреннего застоя.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 и Штольц: два жизненных пути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героев помогает увидеть не только различие характеров, но и два разных ответа на вопрос, как жить и за счет чего строить себя.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не делает один тип безусловно правильным: крайняя пассивность и холодная рациональность одинаково ограничивают человека.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Гончаров, роман «Обломов» (1859)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Штольц как антипод Обломова
</a:t>
            </a:r>
            <a:endParaRPr lang="en-US" sz="2789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188" y="198741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Сформирован воспитанием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Штольц с детства приучен к дисциплине, инициативе и самостоятельности. Его характер складывается как противоположность обломовской пассивности.
</a:t>
            </a:r>
            <a:endParaRPr lang="en-US" sz="916" dirty="0"/>
          </a:p>
        </p:txBody>
      </p:sp>
      <p:sp>
        <p:nvSpPr>
          <p:cNvPr id="11" name="Text 3"/>
          <p:cNvSpPr txBox="1"/>
          <p:nvPr/>
        </p:nvSpPr>
        <p:spPr>
          <a:xfrm>
            <a:off x="3521617" y="185601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работать, принимать решения и не задерживаться в колебаниях. Для него бездействие — не норма, а потеря времени и смысла.
</a:t>
            </a:r>
            <a:endParaRPr lang="en-US" sz="1132" dirty="0"/>
          </a:p>
        </p:txBody>
      </p:sp>
      <p:sp>
        <p:nvSpPr>
          <p:cNvPr id="12" name="Text 4"/>
          <p:cNvSpPr txBox="1"/>
          <p:nvPr/>
        </p:nvSpPr>
        <p:spPr>
          <a:xfrm>
            <a:off x="6260750" y="2202363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идеал, а контраст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Штольц показывает силу практического ума, но его рациональность не заменяет человеческой глубины. Через него роман подчеркивает сложность оценки личности.
</a:t>
            </a:r>
            <a:endParaRPr lang="en-US" sz="10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Ольга Ильинская и надежда на внутреннее обновление
</a:t>
            </a:r>
            <a:endParaRPr lang="en-US" sz="2871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Ольга пробуждает в Обломове стремление к изменению: рядом с ней он начинает читать, гулять, строить планы и на короткое время ощущает, что может жить иначе. В ней важны требовательность, вера в развитие и нравственная высота.
</a:t>
            </a:r>
            <a:endParaRPr lang="en-US" sz="1193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чувство оказывается сильнее намерения только на короткое время. Расставание показывает, что Обломов не готов к постоянному внутреннему усилию, без которого любовь и надежда не превращаются в настоящую перемену.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3587" y="2009288"/>
            <a:ext cx="541275" cy="61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9825" y="2728425"/>
            <a:ext cx="629100" cy="55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0150" y="3582035"/>
            <a:ext cx="629100" cy="5032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проявления домашнего покоя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37925" y="1713788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без давления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Агафьи Матвеевны Обломов получает простую, неизменную заботу: его кормят, оберегают от тревог и не требуют усилий. Такая опека успокаивает, но не развивает личность.
</a:t>
            </a:r>
            <a:endParaRPr lang="en-US" sz="1137" dirty="0"/>
          </a:p>
        </p:txBody>
      </p:sp>
      <p:sp>
        <p:nvSpPr>
          <p:cNvPr id="11" name="Text 3"/>
          <p:cNvSpPr txBox="1"/>
          <p:nvPr/>
        </p:nvSpPr>
        <p:spPr>
          <a:xfrm>
            <a:off x="6068075" y="240322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 как замена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быт, порядок и предсказуемый ритм создают для героя среду, где ничего не нужно решать. Комфорт становится важнее перемен и постепенно вытесняет желание действовать.
</a:t>
            </a:r>
            <a:endParaRPr lang="en-US" sz="1116" dirty="0"/>
          </a:p>
        </p:txBody>
      </p:sp>
      <p:sp>
        <p:nvSpPr>
          <p:cNvPr id="12" name="Text 4"/>
          <p:cNvSpPr txBox="1"/>
          <p:nvPr/>
        </p:nvSpPr>
        <p:spPr>
          <a:xfrm>
            <a:off x="2438400" y="322887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Иллюзия счастья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 Агафьей дает Обломову ощущение покоя, однако этот покой основан на отказе от внутреннего роста. Внешнее благополучие здесь маскирует духовную остановку и сужение жизни.
</a:t>
            </a:r>
            <a:endParaRPr lang="en-US" sz="111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складывается жизненный путь Обломова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воспитание, опыт и личный выбор ведут героя от ранней неподвижности к окончательному уходу в покой.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Обломовка как источник характера героя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Обломовка приучает Илью Ильича к размеренности, где все решают старшие, а ребенок не учится самостоятельности. Привычка к готовому порядку заменяет собственную инициативу.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среде труд не становится ценностью: жизнь строится на повторении, заботе и избегании лишнего напряжения. Поэтому ответственность воспринимается не как норма, а как обременение.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показывает, что пассивность Обломова выросла не случайно, а из воспитания и уклада. Детство объясняет его характер точнее, чем любые внешние обстоятельства взрослой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романа и их роль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раскрывают разные жизненные установки и помогают увидеть центральный конфликт романа.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строится на контрастах: каждый герой по-своему отвечает на вопрос, что важнее — комфорт, действие, чувство или внутренний рост.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И. А. Гончарова «Обломов»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и символы в романе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Халат, диван и пыль повторяются в сценах с Обломовым и делают видимым его отказ от активности. Предметы говорят о характере героя не меньше, чем прямые авторские характеристики.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незавершенные дела связаны с ожиданием, которое постоянно откладывается. Они показывают, как жизнь героя застревает между намерением и поступком.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Сад, дорога и поездки образуют противопоставление покою. Эти детали напоминают о мире движения, но Обломов лишь смотрит на него со стороны.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Повторяемые символы создают ощущение замкнутого круга. Благодаря им читатель видит, что внешняя неподвижность героя отражает его внутреннее состояние и ритм существования.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романа XIX века и спор об «обломовщине»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публикации романа критики спорили не только о герое, но и о самом общественном смысле произведения. Особенно важной стала статья Н. А. Добролюбова.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«Обломовщина» закрепилась как понятие, соединяющее личную слабость и общественную инерцию; именно поэтому роман вызвал столь широкую дискуссию.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критика 1859–1860-х годов; Н. А. Добролюбов «Что такое обломовщина?»
</a:t>
            </a:r>
            <a:endParaRPr lang="en-US" sz="7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Подробные описания, повторы и мягкая ирония создают в романе особый ритм. Читатель чувствует не спешку, а постепенное погружение в мир героя.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художественной структуры романа И. А. Гончарова «Обломов»
</a:t>
            </a:r>
            <a:endParaRPr lang="en-US" sz="794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крупных описательных эпизодов достаточно, чтобы замедлить темп повествования и передать состояние застоя.
</a:t>
            </a:r>
            <a:endParaRPr lang="en-US" sz="20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77" y="1400850"/>
            <a:ext cx="3309347" cy="3351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опыт и прокрастинация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26800" y="17643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герой понятен современному читателю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 легко узнается в ситуациях, когда человек откладывает важный разговор, учебу или решение. Роман показывает, как привычка к удобству постепенно ослабляет волю и делает перемены все труднее.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4326800" y="28928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роман актуальным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актуально, потому что не осуждает человека поверхностно, а объясняет его внутренний конфликт. Оно помогает задуматься, как не потерять собственные возможности в бесконечном ожидании подходящего момента.
</a:t>
            </a:r>
            <a:endParaRPr lang="en-US" sz="111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романа «Обломов»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показывает, что без действия даже богатые душевные качества постепенно остаются нереализованными. Ум, доброта и чувствительность требуют внутреннего усилия, иначе они не превращаются в жизненный результат.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 не сведен к отрицательному типу: в нем есть мягкость, искренность и способность любить. Именно это делает его судьбу не только поучительной, но и глубоко человечной.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героя состоит в разрыве между богатой душой и слабой волей. Роман превращает этот разрыв в философский вопрос о том, как человек утрачивает полноту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0702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28100" y="478475"/>
            <a:ext cx="52878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 выборе между покоем и жизнью
</a:t>
            </a:r>
            <a:pPr algn="ctr" indent="0" marL="0">
              <a:lnSpc>
                <a:spcPct val="90000"/>
              </a:lnSpc>
              <a:buNone/>
            </a:pPr>
            <a:r>
              <a:rPr lang="en-US" sz="35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«Обломов» убеждает, что характер, воспитание и привычки определяют судьбу не меньше внешних обстоятельств. Гончаров показывает цену бездействия и предлагает читателю задуматься о собственном выборе.
</a:t>
            </a:r>
            <a:endParaRPr lang="en-US" sz="350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2026-05-23T11:04:23Z</dcterms:created>
  <dcterms:modified xsi:type="dcterms:W3CDTF">2026-05-23T11:04:23Z</dcterms:modified>
</cp:coreProperties>
</file>