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союзов при однородных членах сказа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связать однородные члены и понять смысл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 чтении и письме каждый день. Она помогает различать виды союзов, правильно ставить запятые и точнее выражать мысль в предложении.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однородные члены сказа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одним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однородные члены относятся к одному главному слову и отвечают на один вопрос, поэтому образуют равноправный ряд без зависимости друг от друга.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выполняют в предложении одну и ту же синтаксическую функцию: могут быть подлежащими, сказуемыми, дополнениями, обстоятельствами или определениями.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такие слова не главнее и не второстепеннее друг друга. Они просто называют несколько предметов, действий, признаков или обстоятельств.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однородным рядам относятся сочетания: книги, тетради, ручки; быстро и точно; учиться и работать; утром, днём и вечером.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показывают простое добавление или перечисление. К ним относятся и, да в значении «и», а также тоже и также, если они связывают однородные члены.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указывают на выбор, чередование или неопределённость. Это или, либо, то... то, не то... не то, которые помогают передать разные смысловые отношения.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выражают контраст, сопоставление и различие. Чаще всего в этой роли выступают а, но, да в значении «но», а также зато.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и их группы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группы союзов, их смысл и примеры употребления.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подсказывает смысл связи между однородными членами и помогает выбрать нужный знак препинания.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союзов и их значения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в перечислении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чаще всего соединяет однородные члены, которые просто дополняют друг друга по смыслу. В результате получается единый, спокойный ряд без резкого смыслового сдвига.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ряды могут обозначать предметы, действия, признаки или обстоятельства: река и лес, читать и писать, тихо и спокойно. Союз делает перечисление цельным и понятным.
</a:t>
            </a:r>
            <a:endParaRPr lang="en-US" sz="1497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 и повторяется, перечисление звучит выразительнее: и утром, и днём, и вечером. Повторение подчёркивает длительность, постепенность или особую важность каждого элемента.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и смысл противопоставления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зато показывают, что однородные члены сравниваются по контрасту. Один признак, предмет или действие как будто ставится рядом с другим для сопоставления.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это значение: не большой, а маленький; хотел помочь, но опоздал; день тёплый, зато ветреный. Контраст делает высказывание точнее и выразительнее.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особенно полезны, когда нужно уточнить отличие между похожими явлениями. Они помогают не просто перечислить факты, а показать разницу между ними.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такие союзы делают описание более ясным. Читатель сразу замечает, какой признак отрицается, а какой подчеркивается.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союзы: выбор и 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или и либо показывают, что нужно выбрать один из двух вариантов. Они часто встречаются там, где есть альтернатива: взять ручку или карандаш.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то... то передаёт чередование действий или явлений. Он помогает показать смену событий: то светит солнце, то идёт дождь. Такой союз делает описание живым и наглядным.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простые перечисления, поэтому союз и заметно преобладает.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школьных примеров составляют соединительные союзы; противительные и разделительные используются реже, но меняют смысл особенно заметно.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чаще встречаются в учебных примерах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«Однородные члены и союзная связь», без статистической выборки
</a:t>
            </a:r>
            <a:endParaRPr lang="en-US" sz="7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смыслу и виду союза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нужна ли запятая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 ставить лишние знаки там, где слова просто соединены в один ряд.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обычно не требует запятой между однородными членами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русского языка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и запятые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 открывает ряд и сразу задаёт ритм: и туман, и ветер, и холод. Смысл становится более выразительным и заметным.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перечисления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членами ставятся запятые, потому что каждый элемент выделяется отдельно. Так передаётся усиление признака, длительность действия или чередование событий.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значения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союза помогает говорящему подчеркнуть каждый предмет или явление. В тексте такой приём делает перечисление более ясным и эмоционально точным.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высказывания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парного союза обычно ставится запятая, поэтому важно видеть не отдельное слово, а всю конструкцию целиком. Это помогает избежать пунктуационных ошибок.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союзы в однородном ряду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сочетаниях особенно заметны присоединение, сопоставление или выбор. Примеры: не только книги, но и тетради; как на уроке, так и дома; если не сегодня, то завтра.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союзы образуют цельную конструкцию: первая часть открывает смысл, а вторая завершает его. Так однородные члены связываются не случайно, а по заранее заданной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признаки в одном смысловом ряду. Их можно соединить союзом и или разделить запятой: яркий и тёплый день, высокий, светлый 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дают разные сведения о предмете и не перечисляют признаки. В сочетании большой деревянный стол слова относятся к предмету по-разному и не требуют запятой.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помогает отличить эти случаи. Если признаки равноправны и одинаково характеризуют предмет, определения однородные; если они раскрывают предмет с разных сторон, они неоднородные.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важно для грамотного письма: оно влияет не только на пунктуацию, но и на точность описания. Один знак может изменить понимание всего словосочетания.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пунктуации в однородных рядах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помогают быстро определить, нужна ли запятая.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союза показывает характер связи: перечисление, противопоставление или повторение. От этого напрямую зависит постановка запятой.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при однородных членах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одиночным союзом и часто не нужна. Ошибка возникает, когда школьник ставит знак механически, не проверяя, действительно ли есть пауза и отдельный смысловой отрезок.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повторяющихся союзах запятые обязательны: и книги, и тетради, и ручки. Если их не поставить, перечисление сливается и становится труднее для чтения.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определениях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ошибочно оформляют как однородные: большой, деревянный стол. Чтобы избежать этого, нужно понять, одинаково ли признаки характеризуют предмет или нет.
</a:t>
            </a:r>
            <a:endParaRPr lang="en-US" sz="1373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— задать вопрос и вслух прочитать предложение. Если союз соединяет равноправные элементы, пунктуация одна; если признаки разные, правило будет другим.
</a:t>
            </a:r>
            <a:endParaRPr lang="en-US" sz="13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записывает: взять карандаш и линейку, открыть учебник или тетрадь, работать спокойно и аккуратно. Такие союзы делают инструкцию понятной и помогают быстро увидеть порядок действий. В коротком сообщении сразу слышна чёткая связь слов.
</a:t>
            </a:r>
            <a:endParaRPr lang="en-US" sz="80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тетради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союзы звучат естественно и почти незаметно, но именно они соединяют реплики и мысли. Фраза «пойдём домой или останемся в школе» сразу показывает выбор, а «тихо и спокойно» передаёт мягкое, ровное настроение.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союзы, чтобы задать ритм и подчеркнуть детали. Повторение, противопоставление и перечисление помогают сделать пейзаж или характер героя более выразительным, как будто читатель сам слышит темп фразы и видит движение текста.
</a:t>
            </a:r>
            <a:endParaRPr lang="en-US" sz="79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описании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речи и текстах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ряд слов может звучать по-разному в зависимости от союза: нейтрально, резко или с выбором.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смысловое различие, тем заметнее роль союза. Противительные союзы особенно меняют оттенок высказывания.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союзы меняют смысл предложения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союзов по смысловым отношениям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проверке однородных членов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есть ли в предложении слова, которые отвечают на один вопрос и относятся к одному слову. Без этого невозможно выбрать правильное правило.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какой союз стоит между словами: соединительный, противительный, разделительный или парный. От его вида зависит дальнейшая проверка.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знак препинания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одиночный ли союз, повторяющийся ли он или парный. Одиночный соединительный союз чаще не требует запятой, а повторяющийся и парный — обычно требуют.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Прочитать предложение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вслух проверить, как звучит ряд. Если слышится перечисление, противопоставление или выбор, нужный знак становится очевиднее и ошибиться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строить точную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 однородных членах соединяют слова по смыслу и показывают перечисление, противопоставление, выбор или чередование. Знание этих связей помогает писать грамотно и выразительно.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2026-05-21T15:06:35Z</dcterms:created>
  <dcterms:modified xsi:type="dcterms:W3CDTF">2026-05-21T15:06:35Z</dcterms:modified>
</cp:coreProperties>
</file>