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задача объединяет теорию, чертеж, вычисления и практический итог.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задачи по геометрии в 9 классе: от фигуры к решению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проектные задачи важны на уроках геометрии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 9 классе помогает «считывать» форму с чертежа и реальных объектов: от плана комнаты до схемы маршрута. Проектные задачи тренируют пространственное мышление, точность построений, работу с измерениями и аргументацию выводов.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задача по геометрии опирается на реальную или близкую ситуацию и требует не одного шага, а цепочки действий. Результатом становится конкретный продукт: чертеж, план, таблица расчетов или мини-презентация.
</a:t>
            </a:r>
            <a:endParaRPr lang="en-US" sz="1221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решении используются геометрические факты и методы: признаки равенства треугольников, свойства параллельных прямых, формулы площадей, теорема Пифагора, а также приемы работы с координатной плоскостью.
</a:t>
            </a:r>
            <a:endParaRPr lang="en-US" sz="122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проектная задача по геометрии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не только ответ. Оцениваются правильность построений, логика доказательства и соответствие вычислений рисунку. Итог считается выполненным, если доказано и проверено, что найденные значения подходят к условию.
</a:t>
            </a:r>
            <a:endParaRPr lang="en-US" sz="12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проектная задача отличается от обычного упражнения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больше одного шага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упражнение чаще имеет один короткий ответ и проверяет конкретный прием. Проектная задача содержит условие с несколькими данными, требует выбрать способ решения и выполнить проверку результата по чертежу или измерениям.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сюжеты помогают удерживать смысл: например, расчёт площади школьного участка, планирование разметки спортивной площадки, создание макета класса или определение расстояния по координатам. Здесь важно обосновать выбор формулы.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61922"/>
            <a:ext cx="4348200" cy="19375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качественной проектной задачи по геометрии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условиям, точность и понятный итог делают задачу полезной для обучения.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задача сочетает смысл из жизни, геометрическое содержание, этапность и обязательную проверку — именно так формируется уверенное решение.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проектных задач (обобщение по дидактическим признакам)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над проектной задачей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постановки проблемы до оформленного вывода — с фиксацией известных и неизвестных величин.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формируются на уроках геометрии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учатся понимать рисунок как язык данных: выделять фигуры, отмечать точки и углы, аккуратно строить отрезки. Это помогает быстрее переходить от условия к решению.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создание чертежей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умение обосновывать шаги: выбирать подходящие признаки и свойства фигур, записывать рассуждение и объяснять вывод. Геометрия становится не набором формул, а доказательством.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теорем и логика доказательства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распределяются роли и согласуются действия: от плана решения до финального вывода. Участники учатся проверять друг друга и формулировать общий ответ единым способом.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Аргументация и командная работа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задачи тренируют работу с масштабом, нахождение периметра и площади, а также проверку вычислений по чертежу. Важно правильно выбирать единицы измерения и контролировать результат.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Измерения, масштаб и вычисления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геометрические темы чаще всего используются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удобны для «сборки» проекта: строим по данным, считаем нужные величины и затем связываем всё с доказательством.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задача объединяет несколько разделов, возрастает ясность: чертеж становится опорой для формул, а проверка — для уверенности в ответе.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типовых проектных задач по геометрии (учебно-методический подход)
</a:t>
            </a:r>
            <a:endParaRPr lang="en-US" sz="13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проектной задачи: планирование школьного кабинета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ставит цель: разместить парты и доску в прямоугольном кабинете так, чтобы проходы сохранялись, а обзор оставался удобным. В условии задаются размеры помещения, габариты мебели и требования к расстояниям между рядами.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оформляется как план в масштабе: рассчитывается свободная площадь, затем определяется, сколько рабочих мест можно разместить. Финальный вывод опирается на измерения и согласуется с требованиями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проектной задачи: расчет площади участка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 площадь участка неправильной формы, не имея одной простой формулы. Обычно используют разбиение на известные фигуры — прямоугольники, треугольники или трапеции — и считают площади каждой части.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оформляют как суммарную площадь с объяснением, как проверить расчеты. Проверка помогает убедиться, что разбиение выполнено корректно, а итог соответствует исходному контуру участка.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решении также возможен координатный способ: участок разбивают так, чтобы удобно получать нужные промежуточные значения. Для каждой части записываются формулы и выполняются вычисления с опорой на чертеж.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309" y="1477975"/>
            <a:ext cx="4307182" cy="27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результата по геометрии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Оценивается не только итоговое число, но и путь к нему: качество чертежа, корректность теорем и формул, точность вычислений, наличие проверки и убедительность доказательства. В групповой работе отдельно учитывают согласованность и вклад участников.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баллы обычно получают те работы, где чертёж управляет решением: вычисления и обоснование совпадают с рисунком, а проверка выявляет и исправляет ошибки до финального оформления.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критерии оценивания учебных проектов по геометрии (методические подходы к оценке решения).
</a:t>
            </a:r>
            <a:endParaRPr lang="en-US" sz="13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Координатор ведёт работу по шагам: читает условие, фиксирует известные и неизвестные величины, следит за временем и распределением действий. Он же объединяет промежуточные результаты в общую логику решения.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Чертёжник отвечает за аккуратный рисунок: масштаб, обозначения точек и отрезков, необходимые построения. Его задача — чтобы чертёж соответствовал условию и позволял проверять выводы наглядно.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группе при решении геометрической задачи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Проверяющий сравнивает решение с условием: проверяет вычисления, корректность формул, соответствие рисунка. Докладчик оформляет и объясняет итог, а при малом составе учащихся роли могут совмещаться.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Вычислитель проводит расчёты по выбранным формулам, не пропуская единицы измерения и проверки промежуточных значений. Он заранее сообщает, какие числа получаются на каждом этапе, чтобы группа могла сверить шаг.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группа выбирает геометрическое решение
</a:t>
            </a:r>
            <a:endParaRPr lang="en-US" sz="253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анализа и согласования метода в проектной задаче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в геометрических проектах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проблемы — неточный чертёж, путаница в обозначениях, пропуск единиц измерения и неправильный выбор формулы. Ошибки чаще всего проявляются в площадях и углах, когда рисунок не совпадает с вычислениями.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становятся спешка, недостаток проверки и слабое понимание свойств фигур. Помогают пошаговый план, отдельная проверка каждого расчёта, подписи на рисунке и сверка итогового ответа с условием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успех геометрического проекта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работах чаще всего именно чертёж задаёт правильное направление: если он выполнен верно, вычисления обычно легче проверить и исправить.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приоритет: геометрическое обоснование надёжно, когда чертёж точен и выполнена проверка по условию. Совпадение рисунка и чисел — главный признак качественного решения.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наблюдений за типичными критериями оценивания и проявлениями качества решений (методическая практика проведения проектных задач).
</a:t>
            </a:r>
            <a:endParaRPr lang="en-US" sz="11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задачи по геометрии в разных разделах курса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Разбирают построения и признаки равенства: как из условия получить нужные равенства отрезков и углов, оформить вывод и связать доказательство с рисунком.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расстояния, середины отрезков и сравнивают положения точек на плоскости. Эти методы связывают геометрию с измерениями и задачами на точность.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 векторы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Решают задачи на расчёт площади пола, участка, мозаики или схемы помещения. Геометрические формулы сочетаются с разбиением на простые фигуры или координатным способом.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с хордами, дугами и углами: выделяют вписанные и центральные углы, используют их свойства для вычислений и обоснования построений.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551255"/>
            <a:ext cx="4348200" cy="31588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перед началом геометрической проектной задачи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стартом полезно быстро проверить, что вы понимаете цель решения, владеете нужными данными и выбрали подходящий путь. Отдельно фиксируются масштаб, единицы измерения, обозначения и порядок вычислений.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Предварительная фиксация параметров снижает вероятность типичных ошибок: неверных единиц, расхождений между рисунком и условиями, а также «провалов» в логике доказательства.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Учебно-методические рекомендации по организации решения проектных задач по математике и геометрии.
</a:t>
            </a:r>
            <a:endParaRPr lang="en-US" sz="11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875" y="3188538"/>
            <a:ext cx="321075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100" y="1686040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хороший итоговый продукт по геометрии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точный рисунок с нужными построениями: видны все зависимости, а подписи точек и отрезков однозначны. Масштаб помогает делать разумные проверки по ходу решения.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 масштаб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подобраны корректно, вычисления аккуратны и сопровождаются единицами измерения. Приведены промежуточные значения так, чтобы легко было заметить возможные ошибки.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вычисления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проверен по условию и согласован с чертежом. Итоговый вывод сформулирован ясно и напрямую отвечает на вопрос задачи, без лишних догадок.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вывод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почему выбран именно этот способ: какие теоремы применены и на основании каких наблюдений. Доказательство связно, каждый шаг опирается на условия и рисунок.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к готовому геометрическому решению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качества условно отражает, как точность растёт после каждого контрольного шага: чертёж проясняет связи, а проверка защищает от логических и числовых ошибок.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проекта достигается не «с первого раза»: качество увеличивается благодаря регулярной сверке между рисунком, формулами и финальным ответом. Это помогает уверенно защищать решение.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этапов проектного решения (учебная практика построения и контроля геометрических задач).
</a:t>
            </a:r>
            <a:endParaRPr lang="en-US" sz="11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задачи связывают геометрические теоремы, чертежи и реальные ситуации. Они развивают логическое мышление, точность, пространственное воображение и умение работать в группе, показывая практическую ценность геометрии в 9 классе.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проектные задачи делают геометрию применимой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2026-05-12T04:11:52Z</dcterms:created>
  <dcterms:modified xsi:type="dcterms:W3CDTF">2026-05-12T04:11:52Z</dcterms:modified>
</cp:coreProperties>
</file>