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поздравление для любого школьного повода.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Поздравительная презентация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легко собрать из знакомых частей: повод, имена, достижения, добрые слова и пожелания. Такой формат подходит для класса, учителей, родителей и друзей, сохраняя живой и тёплый тон.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универсальное поздравление
</a:t>
            </a:r>
            <a:endParaRPr lang="en-US" sz="2475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титул сразу задаёт повод, имя и атмосферу праздника.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крупный заголовок помогает сразу понять, кого и с каким событием поздравляют.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указать, кто поздравляет, и когда это происходит.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с отправителем и датой делает поздравление личным и завершённым.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идеи помогают показать не только результат, но и путь к нему.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простых смысла особенно важны: старание видно, а общие успехи делают класс сильнее.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герои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4575" y="1193500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в центре блока может стать главным героем поздравления: достаточно добавить фото, имя и короткую характеристику, чтобы внимание сразу стало личным и добрым.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514575" y="1852317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команда из нескольких карточек показывает, что успех складывается из разных ролей: кто-то ведёт, кто-то поддерживает, кто-то задаёт настроение и объединяет остальных.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514575" y="252724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черта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 под фото помогает запомнить сильную сторону человека: организует, помогает, вдохновляет, шутит или спокойно решает сложные задачи без лишних слов.
</a:t>
            </a:r>
            <a:endParaRPr lang="en-US" sz="1037" dirty="0"/>
          </a:p>
        </p:txBody>
      </p:sp>
      <p:sp>
        <p:nvSpPr>
          <p:cNvPr id="14" name="Text 5"/>
          <p:cNvSpPr txBox="1"/>
          <p:nvPr/>
        </p:nvSpPr>
        <p:spPr>
          <a:xfrm>
            <a:off x="514575" y="3194205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блок уместен не только для класса, но и для команды, кружка или выпускников, потому что он подчёркивает вклад каждого участника.
</a:t>
            </a:r>
            <a:endParaRPr lang="en-US" sz="1058" dirty="0"/>
          </a:p>
        </p:txBody>
      </p:sp>
      <p:sp>
        <p:nvSpPr>
          <p:cNvPr id="15" name="Text 6"/>
          <p:cNvSpPr txBox="1"/>
          <p:nvPr/>
        </p:nvSpPr>
        <p:spPr>
          <a:xfrm>
            <a:off x="514575" y="390279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имена и лица, поздравление становится живее, а общая история — более тёплой и настоящей.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назвать самый заметный успех без лишних слов.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акцент помогает выделить главное достижение и сохранить праздничное настроение.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моменты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 уроков и перемен передают привычный ритм школьной жизни: именно в таких моментах чаще всего рождаются общие воспоминания и добрые шутки.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 концертов, поездок и соревнований показывают, как класс умеет быть разным: внимательным, смелым, собранным и весёлым.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где все смеются или помогают друг другу, особенно ценны: они лучше любой подписи напоминают о настоящем школьном единстве.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кадре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из нескольких фото делает память объёмной: в одном кадре помещаются эмоции, движение, дружба и маленькие победы.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подпись вроде «Лучшие моменты года» связывает разрозненные снимки в одну историю и помогает сразу почувствовать настроение праздника.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 педагога и одной личной фразы достаточно, чтобы поздравление стало теплее.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благодарность от учителя звучит убедительнее, когда в ней есть уважение к труду и росту каждого.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поздравительной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обращение от класса звучит особенно честно и по-настоящему.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искренней фразы достаточно, чтобы сказать спасибо за поддержку и дружбу.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шаблона поздравления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пожелания достаточно, чтобы поздравление звучало тепло и ясно.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пожелания задают лёгкий и запоминающийся тон поздравлению.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Педагогический принцип целеполагания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мечта раскрывается через последовательные маленькие действия.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большая цель становится понятнее, если идти к ней через маленькие шаги и отмечать каждый прогресс.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обучающий шаблон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привычки поддерживают уверенность на уроках и дома.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простых правила помогают учиться спокойнее: интерес, аккуратность, внимание и вопросы по делу.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приём школьного поздравления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шутка помогает превратить маленькую неудачу в тёплое воспоминание.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улыбка часто спасает даже неловкий школьный момент и делает его частью общей истории.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→ пауза → благодарность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цепочка действий для общего жеста благодарности и 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вопроса помогают вовлечь весь класс и сделать поздравление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работает как интерактивная пауза: каждый может ответить, а слайд остаётся простым и дружелюбным.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интерактивного школьного слайда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внимательность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благодарственного блока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делают школьный путь спокойнее и увереннее.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адресата благодарности — родители, семья и команда — помогают показать поддержку со всех сторон.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1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Сценарный приём переходного слайда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образа легко связывают завершение этапа с движением вперёд.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 — новый старт и новый уровень — помогают мягко перейти к следующей четверти, лету или классу.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обещания дают каждому свой личный выбор без перегрузки и длинных формулировок.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из нескольких простых формулировок делает слайд личным: каждый выбирает одно обещание и запоминает 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персонального обещания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обещание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поздравление работает в любой школьный день, если в нём есть внимание, совместные воспоминания и вера в успех. Такой шаблон легко подстраивается под класс, повод и настроение.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Поздравление, которое подходит всем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2026-07-25T18:38:36Z</dcterms:created>
  <dcterms:modified xsi:type="dcterms:W3CDTF">2026-07-25T18:38:36Z</dcterms:modified>
</cp:coreProperties>
</file>