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числа 6 с однозначными числами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прибавлять 6 быстро, точно и без лишних ошибок.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встречается в игрушках, шагах, карандашах и играх. Если знать состав числа 6, ответы находятся быстрее, а счёт становится уверенным и спокойным.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рядом живёт число 6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прибавить 6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6 — значит добавить к числу ещё шесть единиц и получить новое, большее число.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показывает, что два количества соединяются в одно, а результат такого действия называется суммой.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 + 6 = 8: к двум добавили шесть, и получилось восемь.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вокруг нас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тарелке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тарелке лежат шесть яблок — их легко посчитать и сразу увидеть количество. Такой пример помогает связать число 6 с реальными предметами. Когда рядом есть знакомые вещи, число запоминается быстрее и не путается с пятью или семью.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в башне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кубиков можно поставить в ряд или сложить в маленькую башню. Тогда ребёнок видит не только число, но и саму его величину. Это особенно полезно на уроке, когда нужно сравнить количество и проверить себя без спешки.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шарики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звёзд на рисунке или шесть шариков в игре делают число заметным и понятным. Одинаковые предметы удобно пересчитывать по одному. Так ребёнок быстрее понимает, что 6 — это не просто цифра, а конкретное количество.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6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шести убрать одну часть, останется пять. Такая пара помогает быстро вспомнить ответы, когда в примере удобнее прибавлять 1 или 5.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1 и 5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2 и 4 полезно, когда нужно считать по шагам. Оно помогает увидеть число 6 как удобное сочетание двух небольших частей.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2 и 4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части запоминаются особенно легко. Разложение 3 и 3 удобно использовать, когда нужно перейти к десятку или посчитать ответ спокойнее.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3 и 3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прибавлять 6 в уме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пропускать действия и быстрее находить верный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примеры с 6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удобно с примера 0 + 6. Здесь ничего не добавляется к первому числу, и ответ сразу равен шести.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 + 6 получается 7. Видно, что к числу прибавили шесть, значит результат стал больше ровно на шесть единиц.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 + 6 выходит 8, а в примере 3 + 6 — 9. Такие короткие примеры легко посчитать вслух и запомнить.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задания помогают заметить общий закон: каждое прибавление шести делает ответ на шесть больше исходного числа.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ответ особенно важен, потому что его легко узнать и использовать при счёте десятками.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4 + 6 и 6 + 4 дают десять. Такие ответы полезно запомнить отдельно: они встречаются часто и помогают быстрее считать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урока по теме сложения числа 6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десяток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7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пример 7 + 6 и смотрим, сколько не хватает до десятка. До 10 нужно добавить 3, поэтому удобно сразу увидеть эту часть.
</a:t>
            </a:r>
            <a:endParaRPr lang="en-US" sz="128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шестёрки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делим на 3 и 3. Одна тройка помогает дойти до 10, а вторая остаётся для следующего шага.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десяток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7 + 3 = 10. Это удобная остановка, потому что десяток легко заметить и запомнить.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итог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десяти прибавляем оставшиеся 3 и получаем 13. Такой способ делает пример понятным и помогает не спешить.
</a:t>
            </a:r>
            <a:endParaRPr lang="en-US" sz="12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чисел и прыжок на 6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луче можно начать с 3 и сделать шесть шагов вправо. Каждый шаг приближает к следующему числу, а после шестого шага получается 9. Так видно, как сложение двигает число вперёд.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проверять ответ и считать по порядку без пропусков. Если шаги идут спокойно и ровно, пример легче понять, а ошибка сразу заметна. Линия чисел работает как маленькая дорожка для счёта.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25" y="1584875"/>
            <a:ext cx="3142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7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14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5825" y="1584875"/>
            <a:ext cx="31425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шесть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числа 6 и каждый раз прибавляем ещё шесть. Получается понятный ритм: 6, 12, 18, 24, 30. Такой шаг легко услышать и запомнить.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прыжок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результат больше предыдущего ровно на 6. Это как прыжки по лестнице: ступенька за ступенькой, без лишних остановок и без путаницы.
</a:t>
            </a:r>
            <a:endParaRPr lang="en-US" sz="1293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виден повтор: после каждого числа снова идёт прибавление шести. Когда рисунок знаком, счёт становится быстрее, а ошибки случаются реже.
</a:t>
            </a:r>
            <a:endParaRPr lang="en-US" sz="1344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помните первые несколько чисел ряда, дальше продолжать легче. Мозг любит ритм, а счёт по шесть как раз звучит почти как маленькая считалочка.
</a:t>
            </a:r>
            <a:endParaRPr lang="en-US" sz="1332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устный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ряд помогает тренировать устный счёт без подсказок. Достаточно несколько раз произнести числа вслух, и шаг в 6 начинает ощущаться почти автоматически.
</a:t>
            </a:r>
            <a:endParaRPr lang="en-US" sz="12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помогает убедиться, что пример решён верно и без пропусков.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пропустить один шаг при счёте. Тогда ответ получается меньше или больше нужного, хотя пример на первый взгляд выглядит простым.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перепутать 6 и 9. Эти цифры похожи, поэтому полезно писать их медленно и внимательно, особенно в коротких примерах.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неправильно записать сам пример: забыть знак плюс, перепутать числа местами или случайно пропустить одно из них при переписывании.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спешить и отвечать наугад. Лучше считать вслух, пользоваться пальцами или числовым лучом и проверять себя спокойно.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делают математику понятнее, потому что ребёнок видит знакомую ситуацию. Можно представить игрушки, фишки или яблоки и сразу почувствовать ответ.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6 в задачах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сначала нужно найти, что уже есть: 6 конфет, 6 карандашей или 6 машинок. Потом внимательно добавляется ещё несколько предметов, указанных в условии.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вопрос всегда один и тот же: сколько стало всего? Здесь помогает обычное сложение, потому что все предметы соединяются в одно целое количество.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29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6349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3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8374" y="4186700"/>
            <a:ext cx="43995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90399" y="4186700"/>
            <a:ext cx="43995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для запоминания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короткий и быстрый пример. К шести прибавляем один и сразу получаем 7, почти без усилий и без долгих раздумий.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+ 1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видно, как число растёт дальше. После шести и трёх получается 9, поэтому полезно проговаривать пример вслух несколько раз.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+ 3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помогает закрепить счёт по порядку. К шести добавляются два предмета, и ответ 8 становится понятным и легко узнаваемым.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+ 2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особенно важен, потому что даёт 10. Такое число удобно запомнить отдельно: оно часто помогает в следующих вычислениях.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+ 4
</a:t>
            </a:r>
            <a:endParaRPr lang="en-US" sz="140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шести прибавляют пять, получается 11. Этот ответ показывает, что сложение может выйти за пределы десятка и продолжиться дальше.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+ 5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как часть десятка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удобно рассматривать рядом с десяткой: до 10 не хватает ещё 4. Такой взгляд помогает быстрее замечать, когда ответ близок к круглому числу и его легче вспомнить.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6 кружками, фишками или квадратами, становится видно, сколько нужно добавить до 10. Наглядная картинка помогает ребёнку не просто считать, а понимать, как устроено число.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примеров с 6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решать примеры одинаково спокойно и без лишней спешки.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и аккуратность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медленно решить пример и не торопиться с ответом. Спокойный счёт помогает увидеть все шаги и не забыть, что именно прибавляется к числу.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проверить запись: правильно ли стоит знак плюс, не перепутаны ли числа и не пропущен ли один из них при написании.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кажется странным, его лучше пересчитать ещё раз. Иногда достаточно просто вернуться к числовому лучу или посчитать предметы по одному.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верное, полезно объяснить, как оно получено. Так ребёнок сам видит, что умеет не только отвечать, но и проверять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с примерами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рядом с нулём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пример 0 + 6. Здесь ничего не нужно добавлять по частям: к нулю сразу прибавляется шесть, и ответ легко увидеть на картинке с шестью предметами. Такой старт помогает почувствовать уверенность с первого шага.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через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 + 6 удобно представить две игрушки и ещё шесть. Если разложить их на столе, становится видно, что всего получилось 8. Наглядность помогает не гадать, а спокойно считать по одному.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ряда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6 + 6 уже выглядит как маленькая проверка на внимательность. Можно представить две одинаковые кучки по шесть предметов и убедиться, что вместе выходит 12. Повторение таких примеров делает счёт заметно быстрее.
</a:t>
            </a:r>
            <a:endParaRPr lang="en-US" sz="10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удобно складывать с однозначными числами, если помнить его состав, считать по порядку и проверять ответ. Тогда примеры решаются быстро, аккуратно и без лишнего волнения.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2026-05-20T12:12:41Z</dcterms:created>
  <dcterms:modified xsi:type="dcterms:W3CDTF">2026-05-20T12:12:41Z</dcterms:modified>
</cp:coreProperties>
</file>