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Элементарная единица жизни — клетка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всех существ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клетки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увидел клетки через микроскоп. С тех пор учёные расширили знания, доказав, что все живые организмы состоят из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живая единица, способная к самостоятельным жизненным процессам либо входящая в состав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 и её ключевые свойства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Обязательными частями клетки являются клеточная мембрана, цитоплазма и наследственный материал — ДНК или РНК.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происходят постоянные химические реакции, отвечающие за обмен веществ и поддержание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клетки: основные компоненты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— защитный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клетки регулирует проникновение веществ внутрь и наружу, служит границей между клеткой и окружающей средой.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функциональные подразделения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находятся митохондрии, рибосомы, аппарат Гольджи и эндоплазматическая сеть, каждый из которых выполняет свои жизненно важные задачи.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информационный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генетический материал и контролирует процессы деления и синтеза белков, обеспечивая работу всей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1844397"/>
            <a:ext cx="4000500" cy="26768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строении и функциях растительных и животных клеток.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клеток растений и животных
</a:t>
            </a:r>
            <a:endParaRPr lang="en-US" sz="249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уникальны благодаря клеточной стенке и способности к фотосинтезу, в отличие от животных.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учебник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устройство и основные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внутренней среды клетки от внешних факторов и регулирует обмен веществами.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двойного слоя фосфолипидов с встроенными белками, создами избирательный барьер для веществ.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передаче сигналов и поддержании водно-солевого баланса клетки.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Присутствует только в эукариотических клетках и хранит генетический материал в виде хромосом.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синтезом белков и контролирует процесс клеточного деления.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ядрышко, где образуются рибосомы — важные для белкового синтеза структуры.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Окружено двойной ядерной оболочкой с порами для обмена веществ и сигналами с цитоплазмой.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ключевые особенности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клетки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превращают питательные вещества в АТФ — универсальный источник энергии для клеточных процессов. Их количество варьируется в зависимости от активности клетки.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 образует складки — кристы, которые увеличивают площадь для реакций окисления, способствуя эффективному выделению энергии.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фабрики белка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рибосомной РНК и белков, обеспечивают сборку аминокислот в полипептидные цепи.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свободные рибосомы в цитоплазме и прикреплённые к эндоплазматической сети, различающиеся по функциям.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синтезируемые рибосомами, необходимы для роста, восстановления и функционирования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клетки выполняет важную роль, обеспечивая жизнеспособность и функционирование организма в целом.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различных органоидов клетки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взаимодействие органоидов помогает поддерживать клеточные процессы и здоровье всей клетки.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источники, 2024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прокариот и эукариот: ключевые особенности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в прокариотах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клетки, такие как бактерии, лишены оформленного ядра. Их генетический материал находится свободно в цитоплазме, что отличает их от эукариот с ядром и более сложной структурой.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 эукариот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эукариот (растений, животных, грибов) обладают ядром, окружённым мембраной, и различными мембранными органеллами. Это обеспечивает более высокий уровень организации и специальных функций внутри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типа амёбы, способны самостоятельно выполнять все жизненные процессы: движение, питание, дыхание и размножение без помощи других клеток.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множества специализированных клеток, каждая из которых выполняет определённые функции, например, мышечные клетки сокращаются, а нервные — передают сигналы.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труда позволяет многоклеточным организмам достигать большей сложности и адаптированности к окружающей 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 — процесс клеточного деления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схематическое описание митоза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преобразование света в энергию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хлоропластов в фотосинтезе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хлорофилл, который захватывает солнечный свет. Благодаря этому энергия преобразуется в химическую, обеспечивая растения глюкозой, важным источником питания.
</a:t>
            </a:r>
            <a:endParaRPr lang="en-US" sz="1053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выделяется кислород — жизненно важный газ для многих организмов. Этот процесс поддерживает кислородный баланс и обеспечивает основу пищевых цепей на Земле.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глюкоза и кислород превращаются в АТФ — универсальную энергию для клеточных процессов, что поддерживает жизнедеятельность всех аэробных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включает разложение органических веществ с выделением энергии, необходимой для роста, движения и восстановления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также образует углекислый газ, который выводится из организма и участвует в круговороте веществ в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адаптировались к бескислородной среде, используя альтернативные способы получения энергии без участия кислорода.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и энергетический обмен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72565"/>
            <a:ext cx="4039800" cy="22115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и функциональные отличия клеток трёх царств живых организмов.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грибов, растений и животных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клеточного строения связаны с разной экологией и энергетическим обменом у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колонии и ткани: организация жизни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одноклеточных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Простейшие, как вольвокс, образуют колонии — группы клеток, живущих вместе, но сохраняющих самостоятельность, что служит первым этапом усложнения живых форм.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Образована плотно прилегающими клетками, которая покрывает поверхности тела и органов, защищая их и участвуя в обмене веществ.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специальных клеток, способных сокращаться, обеспечивая движение тела и поддержание позы у животных.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Образована нервными клетками, передающими сигналы, что позволяет координировать функции организма и реагировать на внешние раздражители.
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клетки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изучения крупных структур клетки, позволяет видеть форму и некоторые органоиды при увеличении до 1000 раз. Метод доступен и широко применяется в учебных лабораториях.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сверхвысокое разрешение, позволяя рассматривать мельчайшие детали, например внутреннюю структуру митохондрий и рибосом, благодаря использованию электронов вместо света.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Центрифугирование клеточных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разделения клеточных органоидов по массе и плотности с помощью центрифуги. Позволяет выделять ядро, митохондрии и другие структуры для более детального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позволяют точно редактировать наследственную информацию, устраняя ошибки и создавая новые свойства у организмов, например, устойчивость к болезням.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обеспечивает производство генетически идентичных организмов, что открывает перспективы в медицине и сельском хозяйстве.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способствует регенерации тканей и органов, создавая возможности для лечения сложных заболеваний.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помогают создавать новые виды растений и животных с улучшенными характеристиками, что способствует продовольственной безопасности.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в биотехнологиях и генетике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раскрывает тайны жизни, способствуя развитию медицины и экологии. Эти знания помогают решать важные задачи и открывают новые горизонты для будущего человечества.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клеточных исследований для науки и общества
</a:t>
            </a:r>
            <a:endParaRPr lang="en-US" sz="26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2026-05-07T08:43:10Z</dcterms:created>
  <dcterms:modified xsi:type="dcterms:W3CDTF">2026-05-07T08:43:10Z</dcterms:modified>
</cp:coreProperties>
</file>