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Ч.Т. Айтматов и повесть «Первый учитель»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школе, выборе и человеке, который изменил судьбу девочки.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Чингиз Айтматов показал время, когда в аулах только начинали открываться двери в школу. Для детей это означало не просто уроки, а шанс на новую жизнь и собственный выбор.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и эпоха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«Первый учитель» — одно из ранних произведений Айтматова, где уже заметны его главные темы: честь, ответственность и уважение к простому человеку.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важна судьба ребенка и как много значит взрослый, готовый защищать право на знания, даже если вокруг его не понимают.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личную историю Алтынай с большим разговором о том, как образование меняет не только одного человека, но и всё общество.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повести в творчестве Айтматова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без диплома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Дюйшен приходит в аул не как опытный педагог, а как человек, который верит в силу школы. Он устраивает занятия в бедном помещении, сам объясняет детям, что учиться важно, и не отступает перед насмешками взрослых.
</a:t>
            </a:r>
            <a:endParaRPr lang="en-US" sz="1395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нет громких слов, но есть настойчивость, терпение и уважение к детям. Дюйшен становится для учеников примером человека, который помогает другим не ради выгоды, а потому что считает это своим долгом.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Дюйшена — первого учителя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Алтынай сначала кажется тихой и беззащитной девочкой, которой почти никто не дает права решать собственную судьбу.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ей другой путь: она начинает учиться, понимать ценность знаний и видеть себя не только в пределах аула.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трудности и сопротивление взрослых Алтынай взрослеет, становится сильнее и учится защищать свое право на будущее.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от ее имени уже во взрослом возрасте делает повесть особенно личной: это память о человеке, который первым поверил в 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Алтынай как главная героиня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Ч.Т. Айтматова «Первый учитель»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помогает увидеть главный конфликт повести и понять, почему школа становится центром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показывают столкновение нового и старого, а также разные реакции людей на образование.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Ч.Т. Айтматова «Первый учитель»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порядки аула держатся на привычках, подчинении старшим и недоверии к переменам. Из-за этого школа сначала кажется многим чем-то лишним и даже опасным.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 связан с грамотностью, личным выбором и равным правом на учебу. Особенно важно, что образование открывает дорогу и девочкам, которым раньше почти не давали свободы.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этих двух миров делает судьбу Алтынай трудной, но одновременно показывает, почему победа школы в повести имеет такое большое значение.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старого и нового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важные перемены начинаются с доверия к ребенку и готовности взрослого поддержать 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образование: оно объединяет личную свободу, ответственность и надежду на лучшее будущее.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Ч.Т. Айтматова «Первый учитель»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ценит повесть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43840"/>
            <a:ext cx="305255" cy="244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30273"/>
            <a:ext cx="305255" cy="27133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здание, а начало нового пути. Здесь ребенок получает знания, уверенность и возможность самому выбирать свою жизнь.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показывает движение Алтынай от бесправного детства к самостоятельности. Он связан с ростом, испытаниями и переменами.
</a:t>
            </a:r>
            <a:endParaRPr lang="en-US" sz="1363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Аул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аула хранит старые порядки, но в нем уже появляются признаки будущего. Так писатель показывает переход от прошлого к новому времени.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школы и дороги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пишет просто и ясно, но за этой простотой чувствуется глубина: каждое слово помогает понять характеры героев и их внутренние переживания.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 первого лица превращает историю в личное воспоминание Алтынай, поэтому читатель особенно остро чувствует её страх, надежду и благодарность.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 и точные бытовые детали делают события достоверными, а описание жизни аула помогает увидеть трудности, с которыми сталкивались люди.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повести сурова и сдержанна: открытая степь, холод, бедные строения и простое школьное помещение передают нелёгкую жизнь аула и трудное начало учёбы.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не украшает сюжет, а подчёркивает, как сложно Дюйшену работать в таких условиях. Эти детали усиливают ощущение времени и делают перемены особенно значимыми.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и окружающего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образования объединяет личную историю Алтынай и судьбу всего аула.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занимает главное место, а остальные темы раскрывают его значение для свободы и перемен.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Ч. Т. Айтматова «Первый учитель»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начинает почти без поддержки, но не отказывается от своей цели и сам создаёт школу, показывая редкую настойчивость и ответственность перед детьми.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Дюйшен защищает право Алтынай учиться, хотя сталкивается с насмешками и недоверием взрослых, и этим проявляет настоящую человеческую смелость.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геройство не в громких поступках, а в ежедневном труде, терпении и умении не сдаваться, даже когда результат кажется далёким.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люди особенно важны: они помогают другим поверить в себя, а значит, меняют не только одну судьбу, но и будущее целого сообщества.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Дюйшен запоминается как герой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114" y="2755985"/>
            <a:ext cx="3551773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Ч. Т. Айтматова «Первый учитель»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поднятые в повести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обозначим главные трудности, которые показаны в произведении, и их значение для 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проблемы связаны между собой, а их преодоление возможно только тогда, когда образование становится общей ценностью.
</a:t>
            </a:r>
            <a:endParaRPr lang="en-US" sz="13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Алтынай к новой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встреча с Дюйшеном меняет судьбу девочки.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убеждает, что доброта и настойчивость способны изменить жизнь человека, если рядом есть тот, кто верит в него и не боится трудностей.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показывает, что ребёнок имеет право на уважение и учёбу, а взрослый обязан помогать слабому, а не лишать его будущего.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учитель влияет не только знаниями: его поддержка, терпение и личный пример становятся для ученика опорой на всю жизнь.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повести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увидеть, как личная история Алтынай связана с общими вопросами о школе, выборе и ответственности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анализа равны по значению и вместе раскрывают главную мысль повести о силе образования.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Ч. Т. Айтматова «Первый учитель»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произведение на уроке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меняет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возможность учиться открывает ребёнку новые пути. Даже одно учебное место может стать началом больших перемен.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поддерживает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педагог помогает поверить в свои силы, замечает способности ученика и не отказывается от него в трудный момент.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право на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говорит о важности одинаковых возможностей для всех детей, независимо от пола, достатка и мнения окружающих.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начинается с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внимания, терпения и доброго слова, чтобы ребёнок почувствовал поддержку и смог изменить свою судьбу.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остается актуальной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«Первый учитель» учит ценить образование, верить в человека и не бояться трудностей. Дюйшен и Алтынай показывают, как доброта и знание делают жизнь свободнее и сильнее.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2026-05-22T12:02:49Z</dcterms:created>
  <dcterms:modified xsi:type="dcterms:W3CDTF">2026-05-22T12:02:49Z</dcterms:modified>
</cp:coreProperties>
</file>