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сообщества: основные понятия и темы урока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жизнь и взаимодействие организмов в природных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сообществ в окружающей среде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обеспечивают поддержание жизни: регулируют климат, способствуют круговороту веществ и сохраняют разнообразие видов, поддерживая экосистемы в равновесии.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сообществ в России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России состоят из елей и сосен, где живут белки, ежи и летучие мыши. Это сообщество устойчиво и играет важную роль в поддержке чистоты воздуха.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включают разнотравье и злаковые растения, вокруг которых обитают пчёлы, кузнечики и мелкие грызуны, обеспечивая богатство видов и питательную базу для многих животных.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луга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покрыты мхами и кустарничками и являются домом для лягушек и водяных жуков, поддерживая влажность и биоразнообразие в ненарушенных природных зонах.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их обитатели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природных сообществ: живые и неживые компоненты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питательные вещества через фотосинтез, служа основой питания для многих животных и создавая кислород для дыхания.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продукенты энергии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 и солнечный свет создают условия для существования сообществ, определяя их структуру и возможности жизни.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факторы среды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разнообразны: травоядные поедают растения, хищники контролируют численность, а падальщики и редуценты возвращают вещества в почву.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потребители и регуляторы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взаимодействия организмов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охотится на другого, например, лиса охотится на зайца, регулируя популяции.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борются за ресурсы: две берёзы конкурируют за солнечный свет и место для роста.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сосуществование: берёза и гриб-подберёзовик помогают друг другу получать питание.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живёт за счёт другого, как гусеница питается листом растения, нанося ему вред.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 в природных сообществах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улавливают солнечный свет и превращают его в питательные вещества через фотосинтез, создавая основу пищевых цепей.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энергии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или другими животными, передавая энергию по цепочке, обеспечивая динамику экосистемы.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 через животных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питательные вещества в почву для повторного использования.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возвращение веществ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лесного сообщества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потребляет энергию предыдущего, но её количество уменьшается из-за потерь тепла.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учебное пособие по экологии,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цепи значительно снижается от растений к высшим хищникам, что ограничивает их численность.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лесного сообщества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состоит из трёх ярусов: высокие деревья, кустарники и травянистый покров, обеспечивающих разнообразие среды для жизни многих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леса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находят приют птицы, насекомые и млекопитающие, населяя все уровни лесного яруса и поддерживая биологическое равновесие.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регулирует влажность, очищает воздух от загрязнений и производит кислород, создавая благоприятные условия для обитателей.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леса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богатство жизни и цветения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покрыты злаковыми и разнотравными растениями, образующими пищевую базу для множества насекомых и мелких животных.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разнообразие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активно опыляют цветы, обеспечивая размножение растений и биоразнообразие экосистемы.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луга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грызуны и птицы находят питание и укрытие среди трав, составляя важную часть пищевых цепей.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луга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экосистем водоёмов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 болота создают уникальные условия для жизни водных растений и животных, регулируя местный климат и гидрологию.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водоёмов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другие растения обеспечивают кислород и служат пищей, поддерживая стабильность и разнообразие экосистемы.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моллюски и ракообразные обитают в водоёмах, занимая разнообразные экологические ниши и участвуя в пищевых сетях.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водоёмов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13870"/>
            <a:ext cx="3765900" cy="2138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леса, луга и болота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особенности трёх типов природных сообществ: структура, влажность, преобладающие растения и животные. Каждое сообщество уникально по составу и условиям обитания.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сообщество имеет свою структуру и уникальный набор видов, что отражает адаптацию к специфическим условиям среды.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6 класс»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жизнь на севере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отличается долгой суровой зимой и коротким прохладным летом. Вечная мерзлота ограничивает рост растений и формирует уникальные условия для жизни организмов.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климата в тундре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мхи, лишайники и низкорослые кустарники. Эти растения приспособлены к холодам и быстро используют краткий вегетационный период.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тундры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олени, песцы и лемминги выживают в холодном климате благодаря толстому меху и изменению поведения в зимний период.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и их адаптации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её обитатели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температура днём достигает высоких значений, а ночью может резко падать. Осадки крайне редки, что формирует сложные условия для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 пустыни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скорпионы ведут ночной образ жизни и способны долго обходиться без воды, что даёт им преимущества в экстремальных условиях пустыни.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 и адаптации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другие суккуленты накапливают воду в тканях, что помогает им переживать длительные засушливые периоды и выживать в суровой среде.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Растения-суккуленты пустыни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природные сообщества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человека ведёт к вырубке лесов, распашке земель и загрязнению водоёмов, что снижает численность многих видов и разрушает природные экосистемы.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домашних животных в дикую природу и изменение климата нарушают баланс, влияя на разнообразие и устойчивость природных сообществ в целом.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3272" y="1345200"/>
            <a:ext cx="3577556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животных России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примеры редких видов, угрожаемых вымиранием, и основные причины их исчезновения в России.
</a:t>
            </a:r>
            <a:endParaRPr lang="en-US" sz="163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редких видов — человеческая деятельность и разрушение природных мест обитания.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защита природных сообществ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позволяет сохранять уникальные экосистемы и редкие виды животных и растений, обеспечивая их естественное существование.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участие школьников в посадках деревьев и субботниках помогает формировать ответственное отношение к природе с раннего возраста.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поддерживает стабильность экосистем, позволяя им справляться с неблагоприятными изменениями и сохранять функционирование.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эффективному круговороту веществ, обеспечивая полноценное развитие экосистемы и её способность восстанавливаться.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видов ведёт к ослаблению устойчивости, повышая риск разрушения пищевых цепей и потери важных экологических функций.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разрушения природных сообществ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процессов от разрушения до ухудшения жизни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поведение в повседневной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чистоты и сортировка мусора помогают сокращать загрязнение окружающей среды. Экономия воды и электроэнергии снижает нагрузку на природные ресурсы.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веществ и участие в природоохранных акциях развивают ответственное отношение к природе и формируют культуру бережного использования ресурсов.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сообществ для будущего Земли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понимание природных сообществ жизненно важно для здоровья планеты. Каждый из нас может внести личный вклад в защиту природы ради наших детей и будущих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2026-05-08T17:17:34Z</dcterms:created>
  <dcterms:modified xsi:type="dcterms:W3CDTF">2026-05-08T17:17:34Z</dcterms:modified>
</cp:coreProperties>
</file>