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 двум неколлинеарным векторам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выражать один вектор через два других в плоскости и находить коэффициенты разложения.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разлагать вектор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решать задачи на координатной плоскости: находить неизвестные отрезки, параметры фигур и проверять утверждения. Идея проста: один вектор удобнее описывать через два выбранных направления.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разложения нужны именно два разных «направляющих» вектора. Тогда у коэффициентов появляется однозначный смысл: что именно и в каком масштабе нужно добавить и с какой стороны.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выбрать такие направления, можно пытаться описать любой вектор через их линейную комбинацию. При этом важно, чтобы оба вектора были ненулевыми: иначе теряется одно из направлений.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называют неколлинеарными, если они не лежат на одной прямой и ни один из них не является числовым множителем другого. Тогда они задают разные направления в плоскости.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Неллинеарные векторы и их свойства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разложения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a можно представить как сумму двух векторов, идущих вдоль неколлинеарных направлений p и q. Тогда пишут a = x·p + y·q, где x и y — числа, а не размеры «на глаз».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на 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это соответствует построению параллелограмма: одну сторону откладывают как x·p, другую — как y·q. Диагональ получается именно равной a, если направления и знаки выбраны верно.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212" y="1489906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612" y="1489906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разложения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73800" y="2447975"/>
            <a:ext cx="3282600" cy="16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чисел x и y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x и y показывают, сколько «единиц» каждого базисного направления входит в разложение. Они относятся к векторам p и q и входят в формулу a = x·p + y·q.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4787200" y="2447975"/>
            <a:ext cx="3282600" cy="16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и направление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&gt; 0, вклад x·p направлен так же, как p. При x &lt; 0 направление получается противоположным p; аналогично читается знак для y и вектора q.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коэффициенты разложения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координат заданных векторов к системе уравнений для x и y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заданных a, p и q составляем уравнения по формуле a = x·p + y·q и решаем систему.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из задания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в координатах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вектор a выражается по-разному в зависимости от выбранных неколлинеарных p и q.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линейная комбинация даёт нулевой вектор, то оба коэффициента обязаны быть равны нулю, иначе получились бы два разных разложения.
</a:t>
            </a:r>
            <a:endParaRPr lang="en-US" sz="159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неколлинеарных p и q равенство x·p + y·q = 0 возможно только при x = 0 и y = 0.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линейной независимости неколлинеарных векторов в плоскости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и типовые методы задач по теме (без внешних данных)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вектора и их сравнение
</a:t>
            </a:r>
            <a:endParaRPr lang="en-US" sz="251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цели: для вычислений обычно удобнее координаты, а для доказательств — разложение по двум направлениям.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связывает геометрию с алгеброй: после него остаётся решить уравнения, а затем сверить результат чертежом.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p и q можно мысленно «поставить» как две оси координат в плоскости. Тогда каждое число x и y отвечает за то, сколько мы берём направления p и q при построении a.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базисный подход превращает задачу из геометрии в вычисления. Вместо рисунка достаточно составить уравнение a = x·p + y·q и выразить x и y через координаты.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многие геометрические вопросы сводятся к решению системы двух линейных уравнений. Это помогает системно проверять решения и избегать ошибок со знаками и направлением.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координатной плоскостью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как модель суммы векторов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одной точки отложить векторы p и q, то получится параллелограмм. Его диагональ, направленная из исходной точки, равна сумме p + q, поэтому совпадает по направлению с нужным вектором.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разложить вектор a, мысленно подбирают такие x и y, чтобы a = x·p + y·q. На чертеже это выглядит как построение двух «составляющих» вдоль p и q и проверка совпадения диагонали с a.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x показывает, сколько раз и в каком направлении используется вектор p. Если x &gt; 0, то x·p направлен так же, как p; если x &lt; 0, то направление противоположно.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коэффициент y управляет вектором q: при y &gt; 0 берётся направление q, при y &lt; 0 — противоположное. По знаку сразу видно, «в какую сторону» смещается составляющая на плоскости.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коэффициент означает, что соответствующая составляющая отсутствует: например, при x = 0 вектор a получается только из y·q. Это удобно для задач, где одна координатная «ось» не влияет на результат.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знаков особенно важна, когда векторы направлены в разные стороны: одна неправильно поставленная «минус-смена» меняет направление диагонали на чертеже и приводит к неверной системе уравнений.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коэффициентов разложения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иллюстрации зависимости коэффициентов от базиса; точные численные значения не заданы, так как диаграмма концептуальная.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коэффициенты при выборе других векторов
</a:t>
            </a:r>
            <a:endParaRPr lang="en-US" sz="177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вектор a может иметь разные пары коэффициентов x и y, если поменять базисные неколлинеарные векторы p и q.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меняется именно разложение на составляющие, а сам вектор a остаётся неизменным. Следовательно, коэффициенты зависят от выбранных направлений, а не только от a.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ошибка: коллинеарные векторы
</a:t>
            </a:r>
            <a:endParaRPr lang="en-US" sz="2647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разложения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a = x·p + y·q, будто это базис. Но при коллинеарности система становится вырожденной: коэффициенты не определяются однозначно.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записи может не быть решений или появляться бесконечно много решений. Это и служит признаком того, что нужно заменить один из векторов на неколлинеарный.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векторов-основ
</a:t>
            </a:r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берёт два вектора p и q, которые лежат на одной прямой. В этом случае они задают только одно направление на плоскости, и «второго независимого» направления нет.
</a:t>
            </a:r>
            <a:endParaRPr lang="en-US" sz="11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вектора по двум векторам
</a:t>
            </a:r>
            <a:endParaRPr lang="en-US" sz="219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контроля правильности коэффициентов x и y по формуле a = x·p + y·q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случае используется один и тот же принцип: искать числа x и y так, чтобы a = x·p + y·q. Для разных базисов получаются разные коэффициенты.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заготовка примеров из условия с тремя наборами векторов.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коротких примеров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работает одинаково: сначала строится равенство a = x·p + y·q, затем находятся x и y. Для разных пар базисных векторов коэффициенты различаются.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39" y="2643847"/>
            <a:ext cx="475723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89" y="3785183"/>
            <a:ext cx="555010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геометрии и физике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разложение помогает работать с диагоналями параллелограмма, серединами отрезков и координатами точек. Оно упрощает доказательства и позволяет точнее переходить к вычислениям.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траектории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о перемещениях в плоскости вектор скорости или перемещения можно разложить на составляющие по двум направлениям. Так проще находить итоговый результат по правилу сложения векторов.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в физике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часто требуется разложить силу на две составляющие — например, горизонтальную и вертикальную. Это позволяет применять законы движения отдельно к каждому направлению.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проверка на чертеже
</a:t>
            </a:r>
            <a:endParaRPr lang="en-US" sz="2086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важны начальная точка и направления стрелок. Затем строят составляющие вдоль заданных p и q (используя их параллельный перенос), чтобы получить x·p и y·q, а затем их сумму.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сделано верно, итоговый вектор на чертеже совпадает по направлению и по координатам с исходным a. Такой способ помогает сопоставить вычисления с геометрией и вовремя заметить ошибку в знаках.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диаграмма (масштаб условный), отражающая качественную зависимость коэффициентов от базиса.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темы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базисных векторов меняет разложение на составляющие, но не меняет сам исходный вектор a. Это ключевая идея при работе в координатном подходе.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различие между неизменной геометрической величиной и зависящими от базиса коэффициентами. Значит, нужно внимательно фиксировать выбранные p и q.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 двум неколлинеарным векторам — один из базовых способов работы с векторами в геометрии 9 класса. Оно опирается на понятие базиса, даёт единственный ответ и связывает геометрию с координатами и уравнениями.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2026-05-12T03:01:05Z</dcterms:created>
  <dcterms:modified xsi:type="dcterms:W3CDTF">2026-05-12T03:01:05Z</dcterms:modified>
</cp:coreProperties>
</file>