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 вершинами внутри и вне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Центральные, вписанные, внутренние и внешние углы: их величины читаются по дугам окружности.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10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 свойства окружности, хорд, секущих и касательных. В 10 классе она становится логическим продолжением вписанных углов и опорой для доказательств: часто требуется находить неизвестные элементы рисунка быстро и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50" y="3266100"/>
            <a:ext cx="1953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8700" y="1507400"/>
            <a:ext cx="2790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в одной точке. В задачах она объединяется с хордой или другой касательной: получаем углы, величины которых снова выражаются через дуги окружности.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— часть окружности между двумя точками. Для углов с вершинами внутри и вне круга дуги выступают главным источником чисел и формул.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множество точек плоскости на одинаковом расстоянии от центра. Она задаёт «рамку» для всех угловых соотношений и позволяет переводить геометрию в работу с дугами.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окружности. Именно хорды часто образуют углы при пересечении: их концы определяют дуги, от которых зависит величина соответствующего угла.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прямая пересекает окружность в двух точках. Если секущие пересекаются вне круга, возникает внешняя точка, а дуги определяют разность, участвующую в формуле угла.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как исходное правило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равен половине дуги, на которую он опирается. Поэтому, если опорная дуга 100°, то угол составляет 50°. Аналогично, при дуге 76° получаем угол 38°.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служит «механизмом» вывода формул для случаев, когда вершина угла находится внутри или вне круга. Более сложные конфигурации удобно разложить на сумму или разность вписанных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четырёх типах ключевой математический шаг один: переводим задачу к дугам окружности и делим нужную комбинацию на 2.
</a:t>
            </a:r>
            <a:endParaRPr lang="en-US" sz="118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школьной теории углов и дуг окружности (материалы курса геометрии, без внешних статистических данных).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для углов окружности
</a:t>
            </a:r>
            <a:endParaRPr lang="en-US" sz="319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формул — не в множителе, а в том, что складывается или вычитается: сумма для внутреннего угла и разность для внешнего.
</a:t>
            </a:r>
            <a:endParaRPr lang="en-US" sz="12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хорды пересекаются внутри окружности, то угол равен половине суммы дуг, на которые он и вертикальный ему угол опираются.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84° и 56°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этих дуг и делении суммы пополам получается искомая величина внутреннего угла.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формула для внутреннего угла при пересечении хорд (учебный материал по планиметрии).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внутренний угол при пересечении хорд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дугами при пересечении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этих дуг, тем больше сам угол. Важно понимать роль точки пересечения: она не принадлежит окружности, но «управляет» углом через дуги, определяемые хордами.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и «две дуги»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двух хорд внутри окружности появляется четыре угла и две пары вертикальных. Каждый внутренний угол связан с двумя дугами, которые лежат напротив него и задают его величину.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для внутреннего угла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самых частых конфигураций с вершиной внутри круга: в каждом случае работает идея суммы дуг, а вертикальные углы равны.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правило неизменно: при вершине внутри круга используется сумма соответствующих дуг, а разность не применяется.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углов, возникающих при пересечении хорд и прямых, задающих дуги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видно, что угол не вычисляется «по одной дуге»: он определяется сразу двумя дугами, связанными с пересечением хорд.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 на основании формулы внутреннего угла при пересечении хорд (учебная теория).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внутреннего угла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действий прост: сложить две дуги и разделить сумму на 2 — получится величина внутреннего угла.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 вершиной вне круга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секущие, секущая и касательная или две касательные пересекаются вне окружности, вершина угла находится снаружи. Тогда угол выражается через разность дуг, соответствующих его сторонам.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записывается как ∠ = 1/2(большая дуга − меньшая дуга). Например, при дугах 150° и 70° получаем внешний угол 40°, потому что 150° − 70° = 80°, а половина равна 40°.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лежит вне круга, а стороны угла либо пересекают окружность (секущие), либо касаются её (касательные). Именно поэтому в формуле появляется вычитание, отражающее «разницу дуговых вкладов».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внешнего угла в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вне круга и стороны угла проходят через окружность или касаются её.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 секущая вне круга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Рассматривайте угол между касательной и секущей, проведёнными из внешней точки. Он равен половине разности соответствующих дуг, которые «ограничивают» этот угол.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угол равен 35°, разность дуг составляет 70°. Если угол равен 48°, разность дуг равна 96° — значит, деление на 2 возвращает исходный угол.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16430"/>
            <a:ext cx="3856200" cy="21152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формулу не по ощущению, а по положению вершины относительно окружности: в каждом случае работает свой дуговой «язык».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различие: одна и та же «дуга» участвует по-разному — для внутренних углов берут сумму, для внешних углов — разность.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дуговым соотношениям для углов окружности (школьная геометрия).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внутренних, внешних и вписанных углов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теоремой о вписанном угле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углов с вершиной внутри и вне круга выводятся через теорему о вписанном угле. Затем используются свойства вертикальных углов, чтобы связать получившиеся части.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«сложные» картинки удаётся разбить на два вписанных угла, а общий результат выразить через суммы и разности дуг. Вся работа сводится к аккуратному учёту дуг.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эти правила не выглядят как разрозненные формулы: одна базовая теорема объясняет разные конфигурации на чертеже и делает рассуждения логичными.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«ломается» именно дуговая разметка: неправильный выбор большей/меньшей дуги меняет знак в разности и тем самым искажает итог.
</a:t>
            </a:r>
            <a:endParaRPr lang="en-US" sz="114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разбору типовых решений и проверочных задач (учебная практика).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окружность
</a:t>
            </a:r>
            <a:endParaRPr lang="en-US" sz="309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системно проверять положение вершины и соответствие дуг конкретному углу, большинство ошибок можно предотвратить до вычислений.
</a:t>
            </a:r>
            <a:endParaRPr lang="en-US" sz="12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29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Определить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установите, где находится вершина угла: на окружности, внутри круга или вне его. От этого зависит, будет работать сумма дуг или их разность.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00552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Разобраться в линиях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какие линии образуют стороны угла: хорды, секущие или касательные. От их типа зависит, какие дуги считаются «соответствующими» углу.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3815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Выбрать дуги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дуги окружности, которые связаны с данным углом на рисунке. Обычно это две дуги, ограничивающие стороны угла, и они отличаются по величине.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47077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Применить нужную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правильное соотношение: для нужного типа угла берите половину дуги, половину суммы или половину разности. Выполните вычисление строго по формуле.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2034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5) 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ответ по смыслу: внешний угол не может оказаться больше, чем даёт разность дуг, а внутренняя формула всегда опирается на две дуги. При несоответствии вернитесь к дугам.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выводятся формулы через вписанные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случай сводится к сумме или разности вписанных углов и их дуговых величин.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формулы в школьной геометрии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не «угадывать» величины на рисунке, а уверенно связывать углы с дугами. Это развивает навык чтения чертежа и поиска скрытых отношений между элементами.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такие связи требуются в задачах на доказательство, вычисление и анализ геометрической конструкции: от ОГЭ- и ЕГЭ-подобных материалов до олимпиадных заданий.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работает как единый инструмент: после распознавания типа угла вы просто берёте нужную операцию над дугами и делите на 2.
</a:t>
            </a:r>
            <a:endParaRPr lang="en-US" sz="119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разбору типовых ошибок в задачах темы (учебная практика, без привязки к одному тесту).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формул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ошибки связаны с дугами и знаком операции, проверка «сумма или разность» и контроль деления на 2 резко повышают точность.
</a:t>
            </a:r>
            <a:endParaRPr lang="en-US" sz="11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угол — это дуга, оформленная 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 вершинами внутри и вне круга удобно находить через дуги: на окружности — половина дуги, внутри — половина суммы дуг, снаружи — половина разности дуг. Это даёт единую систему решений.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2026-05-12T06:14:24Z</dcterms:created>
  <dcterms:modified xsi:type="dcterms:W3CDTF">2026-05-12T06:14:24Z</dcterms:modified>
</cp:coreProperties>
</file>