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и unless: условия в английском языке
</a:t>
            </a:r>
            <a:endParaRPr lang="en-US" sz="272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if и unless без путаницы.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if и unless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связывать условие и результат в правилах, учебных текстах и обычных фразах. Понимание if и unless помогает читать, писать и уверенно выполнять задания по английскому языку в школе.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if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вводит условие и обычно переводится как «если». После него описывают ситуацию, от которой зависит результат, например: If it rains, we stay at home.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результатом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if показывает возможную ситуацию, а не отрицание. Оно помогает увидеть, что одно действие может произойти при выполнении другого условия и привести к определённому исходу.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if чаще всего изучают как средство выражения реального условия. Оно встречается в понятных, повседневных предложениях и легко распознаётся по смыслу «если».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unless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означает «если не» или «разве что». Внутри этого слова уже есть отрицательный смысл, поэтому оно часто заменяет выражение if not в одном предложении.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Условие-исключение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используют, когда действие не произойдёт без нужного условия или есть исключение. Например: Unless you hurry, you will be late — то есть без спешки будет опоздание.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 not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unless обычно не добавляют not. Двойное отрицание делает фразу неправильной или неестественной, поэтому важно сразу проверять, нет ли лишнего отрицания рядом со словом unless.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if и unless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быстро различать слова по смыслу и переводу.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выражает обычное условие, а unless — условие с исключением. По переводу и смыслу их легко различить в предложении.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условных предложений в школьном курсе английского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if или unless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проверке смысла, отрицания и русского перевода.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предложения с if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предложение строится так: If + подлежащее + сказуемое, затем результат. Такая модель помогает быстро увидеть условие и понять, какое действие зависит от 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then не обязательно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после первой части не пишут then, хотя его смысл сохраняется. В английском языке достаточно самого if, чтобы показать связь между условием и результатом.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If-clause может стоять в начале или в конце предложения. Это удобно для разных стилей речи, но смысл остаётся одним и тем же: сначала условие, потом следствие.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предложения с unless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 с unless похоже на if, но смысл становится отрицательным. После слова unless тоже идёт условие, которое определяет, произойдёт действие или нет.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на if not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unless можно заменить выражением if not. Например: Unless he calls, we will leave значит: If he does not call, we will leave.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ясная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 unless часто звучит короче и естественнее, особенно в правилах и предупреждениях. Она помогает передать отрицательное условие без длинной фразы с not.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встречается чаще: if или unless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if используется чаще и в упражнениях, и в повседневных фразах. Unless встречается реже, потому что подходит только для особого отрицательного смысла.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 — базовое слово для условий, поэтому оно встречается чаще. Unless появляется реже и требует более точного смысла.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частотности в школьных текстах и типичных примерах; без точной статистической выборки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6802" y="1304473"/>
            <a:ext cx="3681678" cy="3228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50" y="1799900"/>
            <a:ext cx="22161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в учебной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do my homework, I have more free time. Это показывает обычную связь между усилием и результатом: сначала задание, потом свободное время и меньше спешки вечером.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529431" y="1799900"/>
            <a:ext cx="22161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как 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I finish my homework, I cannot play games. Здесь ясно видно отрицательное условие: без выполненного задания игра недоступна, поэтому правило звучит строго и понятно.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в First Conditional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First Conditional используется схема If + Present Simple, will + глагол. Она помогает говорить о будущем результате, который возможен, если выполнится условие в настоящем.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ставим if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вводит реальную ситуацию, которая может случиться позже: If it rains tomorrow, we will stay inside. Событие ещё не произошло, но его можно представить.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эта модель нужна для разговоров о планах, погоде, правилах и школьных делах. Она помогает строить понятные фразы о вероятном будущем.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в First Conditional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«если не»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уже содержит отрицание, поэтому часто соответствует фразе if not. Например: Unless it rains tomorrow, we will go outside. Смысл остаётся простым и точным.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 not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unless обычно не добавляют ещё одно отрицание. Конструкция Unless you do not study звучит неправильно, потому что создаёт двойное отрицание и путает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часто выбирают в правилах, предупреждениях и коротких сообщениях, потому что оно звучит короче, чем if not. Такая форма легко читается и быстро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и unless в правилах и инструкциях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помогает формулировать нейтральные указания: If you are late, report to the teacher. Такие фразы понятны всем и сразу показывают связь между действием и результатом.
</a:t>
            </a:r>
            <a:endParaRPr lang="en-US" sz="88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запреты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часто встречается там, где есть условие допуска: You cannot enter unless you wear a pass. Здесь важна не просто причина, а обязательное исключение.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по безопасности if объясняет последствия, а unless подчёркивает правило, без которого действие запрещено. Это помогает быстро понять, что разрешено, а что нет.
</a:t>
            </a:r>
            <a:endParaRPr lang="en-US" sz="877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приложениях и играх такие слова часто встречаются в сообщениях о входе, настройках и доступе. Они помогают коротко передать условие без длинного объяснения.
</a:t>
            </a:r>
            <a:endParaRPr lang="en-US" sz="941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 if и unless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чаще всего ошибки связаны не со смыслом, а с формой предложения и отрицанием.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двойное отрицание после unless; реже встречаются ошибки порядка слов и выбора времени.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учащихся 7 класса по теме if/unless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варианты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Неправильно: Unless you do not study. Правильно: Unless you study. Слово unless уже несёт отрицательный смысл, поэтому дополнительное not делает фразу ошибочной.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Неправильно: Unless it will rain, we go. Правильно: Unless it rains, we will go. В придаточной части после unless обычно используется Present Simple, а не will.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фраза начинается с условия, важно сразу показать, что произойдёт дальше. Тогда предложение читается легко и не теряет смысл даже в длинном тексте.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Неправильно: If you do not hurry, unless. Правильно: If you do not hurry, you will be late. В предложении должны быть и условие, и результат.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from if to unless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сохранения смысла при замене отрицания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смысл и важные 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not и unless часто переводятся похоже, потому что оба выражают отрицательное условие. Но unless звучит естественнее, когда нужно коротко сказать «если не».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везде взаимозаменяемы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нельзя ставить в любое предложение с отрицанием. Оно подходит только тогда, когда речь идёт об исключении, без которого действие не произойдёт.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unless — не просто отрицание, а условие-исключение. Поэтому при переводе важно проверить, есть ли в русском варианте смысл «кроме случая, когда».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971938"/>
            <a:ext cx="5139684" cy="2244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 смысл на 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одно и то же условие меняется при использовании if и unless.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вводит обычное условие, а unless показывает отрицание или исключение; по переводу легко проверить, верно ли выбрано слово.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условных предложений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дорожных указателя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дороге стоит знак «If» — он показывает свободный путь: условие может сработать, а может и нет. Рядом знак «Unless» напоминает об ограничении. Он словно говорит: движение возможно только без этого препятствия.
</a:t>
            </a:r>
            <a:endParaRPr lang="en-US" sz="116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памяти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русском переводе слышится обычное «если», выбирай if. Если смысл ближе к «если не» или «кроме случая, когда», выбирай unless. Такой простой выбор помогает быстро решать упражнения и не путаться на контрольной.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формула для запоминания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if и unless в одном правиле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обозначает обычное условие, а unless — условие с отрицанием или исключением. Если помнить формулу «if — если, unless — если не», предложения становятся понятными и правильными.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2026-05-30T22:40:07Z</dcterms:created>
  <dcterms:modified xsi:type="dcterms:W3CDTF">2026-05-30T22:40:07Z</dcterms:modified>
</cp:coreProperties>
</file>